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353" r:id="rId3"/>
    <p:sldId id="361" r:id="rId4"/>
    <p:sldId id="349" r:id="rId5"/>
    <p:sldId id="310" r:id="rId6"/>
    <p:sldId id="288" r:id="rId7"/>
    <p:sldId id="311" r:id="rId8"/>
    <p:sldId id="290" r:id="rId9"/>
    <p:sldId id="325" r:id="rId10"/>
    <p:sldId id="303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006FB4C-85EC-4D4E-AF9B-4DC3F417B220}">
          <p14:sldIdLst>
            <p14:sldId id="256"/>
            <p14:sldId id="353"/>
            <p14:sldId id="361"/>
            <p14:sldId id="349"/>
            <p14:sldId id="310"/>
            <p14:sldId id="288"/>
            <p14:sldId id="311"/>
            <p14:sldId id="290"/>
            <p14:sldId id="325"/>
            <p14:sldId id="303"/>
          </p14:sldIdLst>
        </p14:section>
        <p14:section name="Appendix - Slide Design Examples" id="{8E74C664-904E-2541-B61C-3CD1FDFF1DE4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99CCFF"/>
    <a:srgbClr val="40AE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71" autoAdjust="0"/>
    <p:restoredTop sz="94705"/>
  </p:normalViewPr>
  <p:slideViewPr>
    <p:cSldViewPr snapToGrid="0" snapToObjects="1">
      <p:cViewPr varScale="1">
        <p:scale>
          <a:sx n="148" d="100"/>
          <a:sy n="148" d="100"/>
        </p:scale>
        <p:origin x="2304" y="11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261839-D1CA-4501-9FD3-8E1A7673F4BE}" type="doc">
      <dgm:prSet loTypeId="urn:microsoft.com/office/officeart/2005/8/layout/venn2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D941C31-A0B2-4868-BAC8-47643DB6DCC0}">
      <dgm:prSet phldrT="[Text]" custT="1"/>
      <dgm:spPr/>
      <dgm:t>
        <a:bodyPr/>
        <a:lstStyle/>
        <a:p>
          <a:r>
            <a:rPr lang="en-US" sz="2000" b="0" dirty="0">
              <a:solidFill>
                <a:schemeClr val="tx1"/>
              </a:solidFill>
            </a:rPr>
            <a:t>Global Community </a:t>
          </a:r>
        </a:p>
      </dgm:t>
    </dgm:pt>
    <dgm:pt modelId="{3F2D824D-873B-43FC-A834-B7350A5F3DE5}" type="parTrans" cxnId="{561B504A-E908-4C66-BDB3-5FF8AAE67D6C}">
      <dgm:prSet/>
      <dgm:spPr/>
      <dgm:t>
        <a:bodyPr/>
        <a:lstStyle/>
        <a:p>
          <a:endParaRPr lang="en-US"/>
        </a:p>
      </dgm:t>
    </dgm:pt>
    <dgm:pt modelId="{3CFEA863-836C-452F-9C4E-0C933DD18E65}" type="sibTrans" cxnId="{561B504A-E908-4C66-BDB3-5FF8AAE67D6C}">
      <dgm:prSet/>
      <dgm:spPr/>
      <dgm:t>
        <a:bodyPr/>
        <a:lstStyle/>
        <a:p>
          <a:endParaRPr lang="en-US"/>
        </a:p>
      </dgm:t>
    </dgm:pt>
    <dgm:pt modelId="{1A7E5445-2235-4FCD-8A8F-D2E88D1452EC}">
      <dgm:prSet phldrT="[Text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sz="2000" b="0" dirty="0">
              <a:solidFill>
                <a:schemeClr val="tx1"/>
              </a:solidFill>
            </a:rPr>
            <a:t>Global virtual Classrooms</a:t>
          </a:r>
        </a:p>
      </dgm:t>
    </dgm:pt>
    <dgm:pt modelId="{C8CBB34A-46CA-4CEB-B5D4-B21945D1BF9D}" type="parTrans" cxnId="{F95D08AB-47FD-4E92-A5EA-0E05AE5A13FF}">
      <dgm:prSet/>
      <dgm:spPr/>
      <dgm:t>
        <a:bodyPr/>
        <a:lstStyle/>
        <a:p>
          <a:endParaRPr lang="en-US"/>
        </a:p>
      </dgm:t>
    </dgm:pt>
    <dgm:pt modelId="{A3902DD0-D02D-433D-8C4B-10C2D5847B57}" type="sibTrans" cxnId="{F95D08AB-47FD-4E92-A5EA-0E05AE5A13FF}">
      <dgm:prSet/>
      <dgm:spPr/>
      <dgm:t>
        <a:bodyPr/>
        <a:lstStyle/>
        <a:p>
          <a:endParaRPr lang="en-US"/>
        </a:p>
      </dgm:t>
    </dgm:pt>
    <dgm:pt modelId="{4180A46E-1103-4417-9FBA-5887A66B38A4}">
      <dgm:prSet phldrT="[Text]" custT="1"/>
      <dgm:spPr/>
      <dgm:t>
        <a:bodyPr/>
        <a:lstStyle/>
        <a:p>
          <a:r>
            <a:rPr lang="en-US" sz="2000" dirty="0">
              <a:solidFill>
                <a:schemeClr val="tx1"/>
              </a:solidFill>
            </a:rPr>
            <a:t>Local Learning </a:t>
          </a:r>
          <a:r>
            <a:rPr lang="en-US" sz="2000" dirty="0" smtClean="0">
              <a:solidFill>
                <a:schemeClr val="tx1"/>
              </a:solidFill>
            </a:rPr>
            <a:t>Centers</a:t>
          </a:r>
          <a:endParaRPr lang="en-US" sz="2000" dirty="0">
            <a:solidFill>
              <a:schemeClr val="tx1"/>
            </a:solidFill>
          </a:endParaRPr>
        </a:p>
      </dgm:t>
    </dgm:pt>
    <dgm:pt modelId="{3BA5264F-B856-4066-B71C-FEEC7C565275}" type="parTrans" cxnId="{F51C5792-4B33-4D55-85EE-6324526B0A0D}">
      <dgm:prSet/>
      <dgm:spPr/>
      <dgm:t>
        <a:bodyPr/>
        <a:lstStyle/>
        <a:p>
          <a:endParaRPr lang="en-US"/>
        </a:p>
      </dgm:t>
    </dgm:pt>
    <dgm:pt modelId="{73731A55-9BA5-4B21-B25A-80C55CD5A37F}" type="sibTrans" cxnId="{F51C5792-4B33-4D55-85EE-6324526B0A0D}">
      <dgm:prSet/>
      <dgm:spPr/>
      <dgm:t>
        <a:bodyPr/>
        <a:lstStyle/>
        <a:p>
          <a:endParaRPr lang="en-US"/>
        </a:p>
      </dgm:t>
    </dgm:pt>
    <dgm:pt modelId="{D348C104-1F40-4B95-8953-CF65BBEC239F}">
      <dgm:prSet phldrT="[Text]" custT="1"/>
      <dgm:spPr/>
      <dgm:t>
        <a:bodyPr/>
        <a:lstStyle/>
        <a:p>
          <a:r>
            <a:rPr lang="en-US" sz="2000" dirty="0">
              <a:solidFill>
                <a:schemeClr val="tx1"/>
              </a:solidFill>
            </a:rPr>
            <a:t>Local Learning Groups</a:t>
          </a:r>
        </a:p>
      </dgm:t>
    </dgm:pt>
    <dgm:pt modelId="{46EC675C-8DD5-4862-A2F2-0673EA2B3E5D}" type="parTrans" cxnId="{3BD35ED5-ED82-49AE-B68A-23C6B16F1BCF}">
      <dgm:prSet/>
      <dgm:spPr/>
      <dgm:t>
        <a:bodyPr/>
        <a:lstStyle/>
        <a:p>
          <a:endParaRPr lang="en-US"/>
        </a:p>
      </dgm:t>
    </dgm:pt>
    <dgm:pt modelId="{94173BD6-575E-4A6A-9681-0788B04B8BB3}" type="sibTrans" cxnId="{3BD35ED5-ED82-49AE-B68A-23C6B16F1BCF}">
      <dgm:prSet/>
      <dgm:spPr/>
      <dgm:t>
        <a:bodyPr/>
        <a:lstStyle/>
        <a:p>
          <a:endParaRPr lang="en-US"/>
        </a:p>
      </dgm:t>
    </dgm:pt>
    <dgm:pt modelId="{77B3BE84-BD76-4C70-B8FE-FB35230BD0C5}" type="pres">
      <dgm:prSet presAssocID="{F2261839-D1CA-4501-9FD3-8E1A7673F4BE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C643396-66A8-48BF-A34C-00907E329C0B}" type="pres">
      <dgm:prSet presAssocID="{F2261839-D1CA-4501-9FD3-8E1A7673F4BE}" presName="comp1" presStyleCnt="0"/>
      <dgm:spPr/>
    </dgm:pt>
    <dgm:pt modelId="{FA9A58EF-E3AA-49B0-94C0-2169D2EC03B9}" type="pres">
      <dgm:prSet presAssocID="{F2261839-D1CA-4501-9FD3-8E1A7673F4BE}" presName="circle1" presStyleLbl="node1" presStyleIdx="0" presStyleCnt="4" custLinFactNeighborX="307" custLinFactNeighborY="0"/>
      <dgm:spPr/>
      <dgm:t>
        <a:bodyPr/>
        <a:lstStyle/>
        <a:p>
          <a:endParaRPr lang="en-US"/>
        </a:p>
      </dgm:t>
    </dgm:pt>
    <dgm:pt modelId="{A9E65A31-6661-4BC4-B13B-F444DD28FF78}" type="pres">
      <dgm:prSet presAssocID="{F2261839-D1CA-4501-9FD3-8E1A7673F4BE}" presName="c1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CD41DC-0F2A-47F4-8187-A0853AB2D7DE}" type="pres">
      <dgm:prSet presAssocID="{F2261839-D1CA-4501-9FD3-8E1A7673F4BE}" presName="comp2" presStyleCnt="0"/>
      <dgm:spPr/>
    </dgm:pt>
    <dgm:pt modelId="{9497CC25-D11F-4F9E-9887-EDC65E45AB21}" type="pres">
      <dgm:prSet presAssocID="{F2261839-D1CA-4501-9FD3-8E1A7673F4BE}" presName="circle2" presStyleLbl="node1" presStyleIdx="1" presStyleCnt="4" custLinFactNeighborX="-274" custLinFactNeighborY="0"/>
      <dgm:spPr/>
      <dgm:t>
        <a:bodyPr/>
        <a:lstStyle/>
        <a:p>
          <a:endParaRPr lang="en-US"/>
        </a:p>
      </dgm:t>
    </dgm:pt>
    <dgm:pt modelId="{9BE0414A-C938-4F2A-B80F-93F15AE4ABFC}" type="pres">
      <dgm:prSet presAssocID="{F2261839-D1CA-4501-9FD3-8E1A7673F4BE}" presName="c2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417104-CE03-4AE9-BD48-59305CD0A328}" type="pres">
      <dgm:prSet presAssocID="{F2261839-D1CA-4501-9FD3-8E1A7673F4BE}" presName="comp3" presStyleCnt="0"/>
      <dgm:spPr/>
    </dgm:pt>
    <dgm:pt modelId="{2592DD10-0940-4B90-89A0-E6190C04089A}" type="pres">
      <dgm:prSet presAssocID="{F2261839-D1CA-4501-9FD3-8E1A7673F4BE}" presName="circle3" presStyleLbl="node1" presStyleIdx="2" presStyleCnt="4"/>
      <dgm:spPr/>
      <dgm:t>
        <a:bodyPr/>
        <a:lstStyle/>
        <a:p>
          <a:endParaRPr lang="en-US"/>
        </a:p>
      </dgm:t>
    </dgm:pt>
    <dgm:pt modelId="{0024E095-91D0-4678-AD79-627B0FBDA8F0}" type="pres">
      <dgm:prSet presAssocID="{F2261839-D1CA-4501-9FD3-8E1A7673F4BE}" presName="c3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6D60D3-4C78-4CE2-AEC8-C550B1611F04}" type="pres">
      <dgm:prSet presAssocID="{F2261839-D1CA-4501-9FD3-8E1A7673F4BE}" presName="comp4" presStyleCnt="0"/>
      <dgm:spPr/>
    </dgm:pt>
    <dgm:pt modelId="{5B6096B8-39B1-4556-B244-7356817FAA27}" type="pres">
      <dgm:prSet presAssocID="{F2261839-D1CA-4501-9FD3-8E1A7673F4BE}" presName="circle4" presStyleLbl="node1" presStyleIdx="3" presStyleCnt="4"/>
      <dgm:spPr/>
      <dgm:t>
        <a:bodyPr/>
        <a:lstStyle/>
        <a:p>
          <a:endParaRPr lang="en-US"/>
        </a:p>
      </dgm:t>
    </dgm:pt>
    <dgm:pt modelId="{D48F4F82-6FEB-44FD-A757-FBF624B75F56}" type="pres">
      <dgm:prSet presAssocID="{F2261839-D1CA-4501-9FD3-8E1A7673F4BE}" presName="c4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35642A4-B7F9-457C-9256-C7857FB8F360}" type="presOf" srcId="{1A7E5445-2235-4FCD-8A8F-D2E88D1452EC}" destId="{9BE0414A-C938-4F2A-B80F-93F15AE4ABFC}" srcOrd="1" destOrd="0" presId="urn:microsoft.com/office/officeart/2005/8/layout/venn2"/>
    <dgm:cxn modelId="{3BD35ED5-ED82-49AE-B68A-23C6B16F1BCF}" srcId="{F2261839-D1CA-4501-9FD3-8E1A7673F4BE}" destId="{D348C104-1F40-4B95-8953-CF65BBEC239F}" srcOrd="3" destOrd="0" parTransId="{46EC675C-8DD5-4862-A2F2-0673EA2B3E5D}" sibTransId="{94173BD6-575E-4A6A-9681-0788B04B8BB3}"/>
    <dgm:cxn modelId="{F51C5792-4B33-4D55-85EE-6324526B0A0D}" srcId="{F2261839-D1CA-4501-9FD3-8E1A7673F4BE}" destId="{4180A46E-1103-4417-9FBA-5887A66B38A4}" srcOrd="2" destOrd="0" parTransId="{3BA5264F-B856-4066-B71C-FEEC7C565275}" sibTransId="{73731A55-9BA5-4B21-B25A-80C55CD5A37F}"/>
    <dgm:cxn modelId="{3564AC7E-22D9-46FF-9CD2-9805EECEE2DC}" type="presOf" srcId="{1A7E5445-2235-4FCD-8A8F-D2E88D1452EC}" destId="{9497CC25-D11F-4F9E-9887-EDC65E45AB21}" srcOrd="0" destOrd="0" presId="urn:microsoft.com/office/officeart/2005/8/layout/venn2"/>
    <dgm:cxn modelId="{EEC45D79-EE86-4E28-97B1-4E2603C294F9}" type="presOf" srcId="{F2261839-D1CA-4501-9FD3-8E1A7673F4BE}" destId="{77B3BE84-BD76-4C70-B8FE-FB35230BD0C5}" srcOrd="0" destOrd="0" presId="urn:microsoft.com/office/officeart/2005/8/layout/venn2"/>
    <dgm:cxn modelId="{561B504A-E908-4C66-BDB3-5FF8AAE67D6C}" srcId="{F2261839-D1CA-4501-9FD3-8E1A7673F4BE}" destId="{ED941C31-A0B2-4868-BAC8-47643DB6DCC0}" srcOrd="0" destOrd="0" parTransId="{3F2D824D-873B-43FC-A834-B7350A5F3DE5}" sibTransId="{3CFEA863-836C-452F-9C4E-0C933DD18E65}"/>
    <dgm:cxn modelId="{398C8D1C-CE7C-41EA-8811-BC0CB8EA6091}" type="presOf" srcId="{D348C104-1F40-4B95-8953-CF65BBEC239F}" destId="{D48F4F82-6FEB-44FD-A757-FBF624B75F56}" srcOrd="1" destOrd="0" presId="urn:microsoft.com/office/officeart/2005/8/layout/venn2"/>
    <dgm:cxn modelId="{70FECA08-231B-4EEB-9951-2ACBFF1FEFAF}" type="presOf" srcId="{ED941C31-A0B2-4868-BAC8-47643DB6DCC0}" destId="{FA9A58EF-E3AA-49B0-94C0-2169D2EC03B9}" srcOrd="0" destOrd="0" presId="urn:microsoft.com/office/officeart/2005/8/layout/venn2"/>
    <dgm:cxn modelId="{9B0163D6-D5E3-41BB-A697-260F20CCAEFB}" type="presOf" srcId="{ED941C31-A0B2-4868-BAC8-47643DB6DCC0}" destId="{A9E65A31-6661-4BC4-B13B-F444DD28FF78}" srcOrd="1" destOrd="0" presId="urn:microsoft.com/office/officeart/2005/8/layout/venn2"/>
    <dgm:cxn modelId="{FAD1CF91-FA52-4184-AB67-651A116A3821}" type="presOf" srcId="{4180A46E-1103-4417-9FBA-5887A66B38A4}" destId="{0024E095-91D0-4678-AD79-627B0FBDA8F0}" srcOrd="1" destOrd="0" presId="urn:microsoft.com/office/officeart/2005/8/layout/venn2"/>
    <dgm:cxn modelId="{F9EDB56B-C79C-42B5-822D-2FF592EEF594}" type="presOf" srcId="{D348C104-1F40-4B95-8953-CF65BBEC239F}" destId="{5B6096B8-39B1-4556-B244-7356817FAA27}" srcOrd="0" destOrd="0" presId="urn:microsoft.com/office/officeart/2005/8/layout/venn2"/>
    <dgm:cxn modelId="{3B04A356-399A-4E38-94C6-D396E3933533}" type="presOf" srcId="{4180A46E-1103-4417-9FBA-5887A66B38A4}" destId="{2592DD10-0940-4B90-89A0-E6190C04089A}" srcOrd="0" destOrd="0" presId="urn:microsoft.com/office/officeart/2005/8/layout/venn2"/>
    <dgm:cxn modelId="{F95D08AB-47FD-4E92-A5EA-0E05AE5A13FF}" srcId="{F2261839-D1CA-4501-9FD3-8E1A7673F4BE}" destId="{1A7E5445-2235-4FCD-8A8F-D2E88D1452EC}" srcOrd="1" destOrd="0" parTransId="{C8CBB34A-46CA-4CEB-B5D4-B21945D1BF9D}" sibTransId="{A3902DD0-D02D-433D-8C4B-10C2D5847B57}"/>
    <dgm:cxn modelId="{09E0FC12-47F4-44BC-8ADE-AB170A59EAB0}" type="presParOf" srcId="{77B3BE84-BD76-4C70-B8FE-FB35230BD0C5}" destId="{FC643396-66A8-48BF-A34C-00907E329C0B}" srcOrd="0" destOrd="0" presId="urn:microsoft.com/office/officeart/2005/8/layout/venn2"/>
    <dgm:cxn modelId="{3F1270CA-DC25-4936-93F6-5DBCBE94C10F}" type="presParOf" srcId="{FC643396-66A8-48BF-A34C-00907E329C0B}" destId="{FA9A58EF-E3AA-49B0-94C0-2169D2EC03B9}" srcOrd="0" destOrd="0" presId="urn:microsoft.com/office/officeart/2005/8/layout/venn2"/>
    <dgm:cxn modelId="{743C43FE-ED47-43C7-946C-8CE30DC27484}" type="presParOf" srcId="{FC643396-66A8-48BF-A34C-00907E329C0B}" destId="{A9E65A31-6661-4BC4-B13B-F444DD28FF78}" srcOrd="1" destOrd="0" presId="urn:microsoft.com/office/officeart/2005/8/layout/venn2"/>
    <dgm:cxn modelId="{3D58499D-4D56-4953-BA95-1E9622313196}" type="presParOf" srcId="{77B3BE84-BD76-4C70-B8FE-FB35230BD0C5}" destId="{57CD41DC-0F2A-47F4-8187-A0853AB2D7DE}" srcOrd="1" destOrd="0" presId="urn:microsoft.com/office/officeart/2005/8/layout/venn2"/>
    <dgm:cxn modelId="{7522ECB9-EFDC-49B6-9847-F1E8C3768E85}" type="presParOf" srcId="{57CD41DC-0F2A-47F4-8187-A0853AB2D7DE}" destId="{9497CC25-D11F-4F9E-9887-EDC65E45AB21}" srcOrd="0" destOrd="0" presId="urn:microsoft.com/office/officeart/2005/8/layout/venn2"/>
    <dgm:cxn modelId="{323BBBAE-6FBA-4BC6-AC31-D389797851EB}" type="presParOf" srcId="{57CD41DC-0F2A-47F4-8187-A0853AB2D7DE}" destId="{9BE0414A-C938-4F2A-B80F-93F15AE4ABFC}" srcOrd="1" destOrd="0" presId="urn:microsoft.com/office/officeart/2005/8/layout/venn2"/>
    <dgm:cxn modelId="{59C055BA-CFF0-48E6-83E9-8BD92ADAEE57}" type="presParOf" srcId="{77B3BE84-BD76-4C70-B8FE-FB35230BD0C5}" destId="{47417104-CE03-4AE9-BD48-59305CD0A328}" srcOrd="2" destOrd="0" presId="urn:microsoft.com/office/officeart/2005/8/layout/venn2"/>
    <dgm:cxn modelId="{8AFB5711-0181-487E-A11B-7A2CAA989B70}" type="presParOf" srcId="{47417104-CE03-4AE9-BD48-59305CD0A328}" destId="{2592DD10-0940-4B90-89A0-E6190C04089A}" srcOrd="0" destOrd="0" presId="urn:microsoft.com/office/officeart/2005/8/layout/venn2"/>
    <dgm:cxn modelId="{CB366C91-2526-4368-B508-9E36F24C8B52}" type="presParOf" srcId="{47417104-CE03-4AE9-BD48-59305CD0A328}" destId="{0024E095-91D0-4678-AD79-627B0FBDA8F0}" srcOrd="1" destOrd="0" presId="urn:microsoft.com/office/officeart/2005/8/layout/venn2"/>
    <dgm:cxn modelId="{7A24486F-165F-4C2E-A1D5-5E02313AD571}" type="presParOf" srcId="{77B3BE84-BD76-4C70-B8FE-FB35230BD0C5}" destId="{C76D60D3-4C78-4CE2-AEC8-C550B1611F04}" srcOrd="3" destOrd="0" presId="urn:microsoft.com/office/officeart/2005/8/layout/venn2"/>
    <dgm:cxn modelId="{5B4F43EA-72AA-43C0-A606-06090B2975E7}" type="presParOf" srcId="{C76D60D3-4C78-4CE2-AEC8-C550B1611F04}" destId="{5B6096B8-39B1-4556-B244-7356817FAA27}" srcOrd="0" destOrd="0" presId="urn:microsoft.com/office/officeart/2005/8/layout/venn2"/>
    <dgm:cxn modelId="{1418CC1F-3FDB-4320-8981-781C15C8E262}" type="presParOf" srcId="{C76D60D3-4C78-4CE2-AEC8-C550B1611F04}" destId="{D48F4F82-6FEB-44FD-A757-FBF624B75F56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505ED5E-01C1-4CF2-B695-55FAE32FEDE9}" type="doc">
      <dgm:prSet loTypeId="urn:microsoft.com/office/officeart/2005/8/layout/cycle3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4EB3595-B4D7-4EA1-8245-F667FC7DF0CB}">
      <dgm:prSet phldrT="[Text]"/>
      <dgm:spPr/>
      <dgm:t>
        <a:bodyPr/>
        <a:lstStyle/>
        <a:p>
          <a:r>
            <a:rPr lang="en-US" dirty="0"/>
            <a:t>Students</a:t>
          </a:r>
        </a:p>
      </dgm:t>
    </dgm:pt>
    <dgm:pt modelId="{8EE36096-8DCD-4E13-8534-C7A80F31BE57}" type="parTrans" cxnId="{1FFD0216-A2A5-4865-BA43-DAE076FECE81}">
      <dgm:prSet/>
      <dgm:spPr/>
      <dgm:t>
        <a:bodyPr/>
        <a:lstStyle/>
        <a:p>
          <a:endParaRPr lang="en-US"/>
        </a:p>
      </dgm:t>
    </dgm:pt>
    <dgm:pt modelId="{92EC9EC2-F867-4D33-AC04-52CF14DEF4CF}" type="sibTrans" cxnId="{1FFD0216-A2A5-4865-BA43-DAE076FECE81}">
      <dgm:prSet/>
      <dgm:spPr/>
      <dgm:t>
        <a:bodyPr/>
        <a:lstStyle/>
        <a:p>
          <a:endParaRPr lang="en-US"/>
        </a:p>
      </dgm:t>
    </dgm:pt>
    <dgm:pt modelId="{A7BB7AF7-173A-4361-9660-3D6D23160C34}">
      <dgm:prSet phldrT="[Text]"/>
      <dgm:spPr/>
      <dgm:t>
        <a:bodyPr/>
        <a:lstStyle/>
        <a:p>
          <a:r>
            <a:rPr lang="en-US" dirty="0"/>
            <a:t>Academic Institutions</a:t>
          </a:r>
        </a:p>
      </dgm:t>
    </dgm:pt>
    <dgm:pt modelId="{4C27EC49-C1C8-48C8-9B26-4864016A7EE7}" type="parTrans" cxnId="{0BF4937A-8A90-4A8F-8345-8509A28CC20F}">
      <dgm:prSet/>
      <dgm:spPr/>
      <dgm:t>
        <a:bodyPr/>
        <a:lstStyle/>
        <a:p>
          <a:endParaRPr lang="en-US"/>
        </a:p>
      </dgm:t>
    </dgm:pt>
    <dgm:pt modelId="{01EDAF77-76D6-4557-ABBE-389B870453F1}" type="sibTrans" cxnId="{0BF4937A-8A90-4A8F-8345-8509A28CC20F}">
      <dgm:prSet/>
      <dgm:spPr/>
      <dgm:t>
        <a:bodyPr/>
        <a:lstStyle/>
        <a:p>
          <a:endParaRPr lang="en-US"/>
        </a:p>
      </dgm:t>
    </dgm:pt>
    <dgm:pt modelId="{B88FDE89-5C33-4FA2-A563-FDABA304E9AC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b="0" dirty="0">
              <a:solidFill>
                <a:schemeClr val="tx1"/>
              </a:solidFill>
            </a:rPr>
            <a:t>Technology partners</a:t>
          </a:r>
        </a:p>
      </dgm:t>
    </dgm:pt>
    <dgm:pt modelId="{D29C16AF-DFB2-47E4-9EF4-136FFA0AC3A2}" type="parTrans" cxnId="{EF924C8B-143A-45E5-8284-7631A205CB3C}">
      <dgm:prSet/>
      <dgm:spPr/>
      <dgm:t>
        <a:bodyPr/>
        <a:lstStyle/>
        <a:p>
          <a:endParaRPr lang="en-US"/>
        </a:p>
      </dgm:t>
    </dgm:pt>
    <dgm:pt modelId="{0CC8A080-03DF-4DD2-AE40-DBDD687C717F}" type="sibTrans" cxnId="{EF924C8B-143A-45E5-8284-7631A205CB3C}">
      <dgm:prSet/>
      <dgm:spPr/>
      <dgm:t>
        <a:bodyPr/>
        <a:lstStyle/>
        <a:p>
          <a:endParaRPr lang="en-US"/>
        </a:p>
      </dgm:t>
    </dgm:pt>
    <dgm:pt modelId="{AC56DEBB-D7BF-40A9-9AD1-50006E3DDB70}">
      <dgm:prSet phldrT="[Text]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Onsite </a:t>
          </a:r>
          <a:r>
            <a:rPr lang="en-US" dirty="0" smtClean="0">
              <a:solidFill>
                <a:schemeClr val="tx1"/>
              </a:solidFill>
            </a:rPr>
            <a:t>partners</a:t>
          </a:r>
          <a:endParaRPr lang="en-US" dirty="0">
            <a:solidFill>
              <a:schemeClr val="tx1"/>
            </a:solidFill>
          </a:endParaRPr>
        </a:p>
      </dgm:t>
    </dgm:pt>
    <dgm:pt modelId="{331F205D-D221-499E-962B-2D9DE4B3A2DF}" type="parTrans" cxnId="{674A5147-57AF-40B9-843F-081220E83F48}">
      <dgm:prSet/>
      <dgm:spPr/>
      <dgm:t>
        <a:bodyPr/>
        <a:lstStyle/>
        <a:p>
          <a:endParaRPr lang="en-US"/>
        </a:p>
      </dgm:t>
    </dgm:pt>
    <dgm:pt modelId="{84F76F0F-E776-4E12-9DE8-5F531389F73D}" type="sibTrans" cxnId="{674A5147-57AF-40B9-843F-081220E83F48}">
      <dgm:prSet/>
      <dgm:spPr/>
      <dgm:t>
        <a:bodyPr/>
        <a:lstStyle/>
        <a:p>
          <a:endParaRPr lang="en-US"/>
        </a:p>
      </dgm:t>
    </dgm:pt>
    <dgm:pt modelId="{BB99BE7B-C0E2-4787-8B40-3374BCB0AE5E}">
      <dgm:prSet phldrT="[Text]"/>
      <dgm:spPr/>
      <dgm:t>
        <a:bodyPr/>
        <a:lstStyle/>
        <a:p>
          <a:r>
            <a:rPr lang="en-US" dirty="0"/>
            <a:t>Funding agencies</a:t>
          </a:r>
        </a:p>
      </dgm:t>
    </dgm:pt>
    <dgm:pt modelId="{D9785989-A356-42CA-9C4B-22F111633440}" type="parTrans" cxnId="{CE5FF6B0-50E2-4E6C-9119-246E1E6E5BF9}">
      <dgm:prSet/>
      <dgm:spPr/>
      <dgm:t>
        <a:bodyPr/>
        <a:lstStyle/>
        <a:p>
          <a:endParaRPr lang="en-US"/>
        </a:p>
      </dgm:t>
    </dgm:pt>
    <dgm:pt modelId="{90E3CD70-96B4-4B1E-935D-85C0BAD5810E}" type="sibTrans" cxnId="{CE5FF6B0-50E2-4E6C-9119-246E1E6E5BF9}">
      <dgm:prSet/>
      <dgm:spPr/>
      <dgm:t>
        <a:bodyPr/>
        <a:lstStyle/>
        <a:p>
          <a:endParaRPr lang="en-US"/>
        </a:p>
      </dgm:t>
    </dgm:pt>
    <dgm:pt modelId="{6DC2C8D7-9359-4A12-A01D-78E3E4E94ED8}" type="pres">
      <dgm:prSet presAssocID="{1505ED5E-01C1-4CF2-B695-55FAE32FEDE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5F7C1F6-FD60-490B-96F2-8866E78028CA}" type="pres">
      <dgm:prSet presAssocID="{1505ED5E-01C1-4CF2-B695-55FAE32FEDE9}" presName="cycle" presStyleCnt="0"/>
      <dgm:spPr/>
    </dgm:pt>
    <dgm:pt modelId="{26BDAE93-45B8-42D7-9A96-96BD43727784}" type="pres">
      <dgm:prSet presAssocID="{54EB3595-B4D7-4EA1-8245-F667FC7DF0CB}" presName="nodeFirs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DA97D2-D359-4624-9D3F-CB4E793A414A}" type="pres">
      <dgm:prSet presAssocID="{92EC9EC2-F867-4D33-AC04-52CF14DEF4CF}" presName="sibTransFirstNode" presStyleLbl="bgShp" presStyleIdx="0" presStyleCnt="1"/>
      <dgm:spPr/>
      <dgm:t>
        <a:bodyPr/>
        <a:lstStyle/>
        <a:p>
          <a:endParaRPr lang="en-US"/>
        </a:p>
      </dgm:t>
    </dgm:pt>
    <dgm:pt modelId="{F9436518-2602-4F7C-B0B7-1471061FFD9C}" type="pres">
      <dgm:prSet presAssocID="{A7BB7AF7-173A-4361-9660-3D6D23160C34}" presName="nodeFollowingNodes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5994F6-4BD6-4356-8D6F-874F9BEDEC11}" type="pres">
      <dgm:prSet presAssocID="{B88FDE89-5C33-4FA2-A563-FDABA304E9AC}" presName="nodeFollowingNodes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FC218F-CA81-48C6-AAE4-25F3F95AE313}" type="pres">
      <dgm:prSet presAssocID="{AC56DEBB-D7BF-40A9-9AD1-50006E3DDB70}" presName="nodeFollowingNodes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10657F-AA95-4796-85EE-4356E00CEF44}" type="pres">
      <dgm:prSet presAssocID="{BB99BE7B-C0E2-4787-8B40-3374BCB0AE5E}" presName="nodeFollowingNodes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74A5147-57AF-40B9-843F-081220E83F48}" srcId="{1505ED5E-01C1-4CF2-B695-55FAE32FEDE9}" destId="{AC56DEBB-D7BF-40A9-9AD1-50006E3DDB70}" srcOrd="3" destOrd="0" parTransId="{331F205D-D221-499E-962B-2D9DE4B3A2DF}" sibTransId="{84F76F0F-E776-4E12-9DE8-5F531389F73D}"/>
    <dgm:cxn modelId="{EF924C8B-143A-45E5-8284-7631A205CB3C}" srcId="{1505ED5E-01C1-4CF2-B695-55FAE32FEDE9}" destId="{B88FDE89-5C33-4FA2-A563-FDABA304E9AC}" srcOrd="2" destOrd="0" parTransId="{D29C16AF-DFB2-47E4-9EF4-136FFA0AC3A2}" sibTransId="{0CC8A080-03DF-4DD2-AE40-DBDD687C717F}"/>
    <dgm:cxn modelId="{1C8C48C7-C4FE-45AA-AF04-2DD385BB6E3D}" type="presOf" srcId="{92EC9EC2-F867-4D33-AC04-52CF14DEF4CF}" destId="{0CDA97D2-D359-4624-9D3F-CB4E793A414A}" srcOrd="0" destOrd="0" presId="urn:microsoft.com/office/officeart/2005/8/layout/cycle3"/>
    <dgm:cxn modelId="{C09BE694-FBF9-44CF-9275-CD315423B704}" type="presOf" srcId="{BB99BE7B-C0E2-4787-8B40-3374BCB0AE5E}" destId="{B510657F-AA95-4796-85EE-4356E00CEF44}" srcOrd="0" destOrd="0" presId="urn:microsoft.com/office/officeart/2005/8/layout/cycle3"/>
    <dgm:cxn modelId="{77310609-E2EB-4BD8-A22E-C57B11BF6BDD}" type="presOf" srcId="{1505ED5E-01C1-4CF2-B695-55FAE32FEDE9}" destId="{6DC2C8D7-9359-4A12-A01D-78E3E4E94ED8}" srcOrd="0" destOrd="0" presId="urn:microsoft.com/office/officeart/2005/8/layout/cycle3"/>
    <dgm:cxn modelId="{CE5FF6B0-50E2-4E6C-9119-246E1E6E5BF9}" srcId="{1505ED5E-01C1-4CF2-B695-55FAE32FEDE9}" destId="{BB99BE7B-C0E2-4787-8B40-3374BCB0AE5E}" srcOrd="4" destOrd="0" parTransId="{D9785989-A356-42CA-9C4B-22F111633440}" sibTransId="{90E3CD70-96B4-4B1E-935D-85C0BAD5810E}"/>
    <dgm:cxn modelId="{C05ADE1D-E568-4CE3-99D5-87A84A49BC26}" type="presOf" srcId="{B88FDE89-5C33-4FA2-A563-FDABA304E9AC}" destId="{625994F6-4BD6-4356-8D6F-874F9BEDEC11}" srcOrd="0" destOrd="0" presId="urn:microsoft.com/office/officeart/2005/8/layout/cycle3"/>
    <dgm:cxn modelId="{0BF4937A-8A90-4A8F-8345-8509A28CC20F}" srcId="{1505ED5E-01C1-4CF2-B695-55FAE32FEDE9}" destId="{A7BB7AF7-173A-4361-9660-3D6D23160C34}" srcOrd="1" destOrd="0" parTransId="{4C27EC49-C1C8-48C8-9B26-4864016A7EE7}" sibTransId="{01EDAF77-76D6-4557-ABBE-389B870453F1}"/>
    <dgm:cxn modelId="{1FFD0216-A2A5-4865-BA43-DAE076FECE81}" srcId="{1505ED5E-01C1-4CF2-B695-55FAE32FEDE9}" destId="{54EB3595-B4D7-4EA1-8245-F667FC7DF0CB}" srcOrd="0" destOrd="0" parTransId="{8EE36096-8DCD-4E13-8534-C7A80F31BE57}" sibTransId="{92EC9EC2-F867-4D33-AC04-52CF14DEF4CF}"/>
    <dgm:cxn modelId="{DAE42F04-AF8C-4C25-9BD7-A4CF3F96809A}" type="presOf" srcId="{AC56DEBB-D7BF-40A9-9AD1-50006E3DDB70}" destId="{2FFC218F-CA81-48C6-AAE4-25F3F95AE313}" srcOrd="0" destOrd="0" presId="urn:microsoft.com/office/officeart/2005/8/layout/cycle3"/>
    <dgm:cxn modelId="{4CA09EAA-C24F-489B-B15D-687AB1289109}" type="presOf" srcId="{54EB3595-B4D7-4EA1-8245-F667FC7DF0CB}" destId="{26BDAE93-45B8-42D7-9A96-96BD43727784}" srcOrd="0" destOrd="0" presId="urn:microsoft.com/office/officeart/2005/8/layout/cycle3"/>
    <dgm:cxn modelId="{02580CFF-41D4-4622-AF90-31100E1FF6DB}" type="presOf" srcId="{A7BB7AF7-173A-4361-9660-3D6D23160C34}" destId="{F9436518-2602-4F7C-B0B7-1471061FFD9C}" srcOrd="0" destOrd="0" presId="urn:microsoft.com/office/officeart/2005/8/layout/cycle3"/>
    <dgm:cxn modelId="{828C1FD4-4E2A-491A-8C96-3A75E50CE556}" type="presParOf" srcId="{6DC2C8D7-9359-4A12-A01D-78E3E4E94ED8}" destId="{85F7C1F6-FD60-490B-96F2-8866E78028CA}" srcOrd="0" destOrd="0" presId="urn:microsoft.com/office/officeart/2005/8/layout/cycle3"/>
    <dgm:cxn modelId="{4EFB6988-4BCA-4443-91BD-C18680C7BB39}" type="presParOf" srcId="{85F7C1F6-FD60-490B-96F2-8866E78028CA}" destId="{26BDAE93-45B8-42D7-9A96-96BD43727784}" srcOrd="0" destOrd="0" presId="urn:microsoft.com/office/officeart/2005/8/layout/cycle3"/>
    <dgm:cxn modelId="{9B921AB9-BC92-4C81-8263-4D0E897FD675}" type="presParOf" srcId="{85F7C1F6-FD60-490B-96F2-8866E78028CA}" destId="{0CDA97D2-D359-4624-9D3F-CB4E793A414A}" srcOrd="1" destOrd="0" presId="urn:microsoft.com/office/officeart/2005/8/layout/cycle3"/>
    <dgm:cxn modelId="{23D39410-429A-4925-9A32-06D4E993F99F}" type="presParOf" srcId="{85F7C1F6-FD60-490B-96F2-8866E78028CA}" destId="{F9436518-2602-4F7C-B0B7-1471061FFD9C}" srcOrd="2" destOrd="0" presId="urn:microsoft.com/office/officeart/2005/8/layout/cycle3"/>
    <dgm:cxn modelId="{D8311281-3C37-4211-BE62-DC1357959C86}" type="presParOf" srcId="{85F7C1F6-FD60-490B-96F2-8866E78028CA}" destId="{625994F6-4BD6-4356-8D6F-874F9BEDEC11}" srcOrd="3" destOrd="0" presId="urn:microsoft.com/office/officeart/2005/8/layout/cycle3"/>
    <dgm:cxn modelId="{8CD3D76E-4C2E-4837-A2B3-5DCADFEF8A50}" type="presParOf" srcId="{85F7C1F6-FD60-490B-96F2-8866E78028CA}" destId="{2FFC218F-CA81-48C6-AAE4-25F3F95AE313}" srcOrd="4" destOrd="0" presId="urn:microsoft.com/office/officeart/2005/8/layout/cycle3"/>
    <dgm:cxn modelId="{7CEA6224-06E3-4C19-880C-5E396935731F}" type="presParOf" srcId="{85F7C1F6-FD60-490B-96F2-8866E78028CA}" destId="{B510657F-AA95-4796-85EE-4356E00CEF44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60A8988-436A-45DF-9191-A1568A99AC1A}" type="doc">
      <dgm:prSet loTypeId="urn:microsoft.com/office/officeart/2005/8/layout/vList5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5E4CC39-651B-4749-9796-20675725F1E2}">
      <dgm:prSet phldrT="[Text]"/>
      <dgm:spPr/>
      <dgm:t>
        <a:bodyPr/>
        <a:lstStyle/>
        <a:p>
          <a:r>
            <a:rPr lang="en-US" dirty="0" smtClean="0"/>
            <a:t>Language</a:t>
          </a:r>
        </a:p>
        <a:p>
          <a:r>
            <a:rPr lang="en-US" dirty="0" smtClean="0"/>
            <a:t>Certificate</a:t>
          </a:r>
          <a:endParaRPr lang="en-US" dirty="0"/>
        </a:p>
      </dgm:t>
    </dgm:pt>
    <dgm:pt modelId="{00505948-D684-42D1-91D2-DC137F0173B7}" type="parTrans" cxnId="{6E298B51-8E50-43D1-8791-539B9C2362D5}">
      <dgm:prSet/>
      <dgm:spPr/>
      <dgm:t>
        <a:bodyPr/>
        <a:lstStyle/>
        <a:p>
          <a:endParaRPr lang="en-US"/>
        </a:p>
      </dgm:t>
    </dgm:pt>
    <dgm:pt modelId="{D00E2E0E-679F-4907-96A7-A3F336536063}" type="sibTrans" cxnId="{6E298B51-8E50-43D1-8791-539B9C2362D5}">
      <dgm:prSet/>
      <dgm:spPr/>
      <dgm:t>
        <a:bodyPr/>
        <a:lstStyle/>
        <a:p>
          <a:endParaRPr lang="en-US"/>
        </a:p>
      </dgm:t>
    </dgm:pt>
    <dgm:pt modelId="{F929A1CD-2A42-48FF-9265-83304E0A23DB}">
      <dgm:prSet phldrT="[Text]" custT="1"/>
      <dgm:spPr/>
      <dgm:t>
        <a:bodyPr/>
        <a:lstStyle/>
        <a:p>
          <a:r>
            <a:rPr lang="en-US" sz="2400" dirty="0" smtClean="0"/>
            <a:t>Global English</a:t>
          </a:r>
          <a:endParaRPr lang="en-US" sz="2400" dirty="0"/>
        </a:p>
      </dgm:t>
    </dgm:pt>
    <dgm:pt modelId="{69877F43-BAEE-4B6C-8D20-2B7C0645889A}" type="parTrans" cxnId="{95340A11-179D-4354-BE1C-5B408966B9A8}">
      <dgm:prSet/>
      <dgm:spPr/>
      <dgm:t>
        <a:bodyPr/>
        <a:lstStyle/>
        <a:p>
          <a:endParaRPr lang="en-US"/>
        </a:p>
      </dgm:t>
    </dgm:pt>
    <dgm:pt modelId="{1DF5DC09-0236-4033-B144-A102B5ECB826}" type="sibTrans" cxnId="{95340A11-179D-4354-BE1C-5B408966B9A8}">
      <dgm:prSet/>
      <dgm:spPr/>
      <dgm:t>
        <a:bodyPr/>
        <a:lstStyle/>
        <a:p>
          <a:endParaRPr lang="en-US"/>
        </a:p>
      </dgm:t>
    </dgm:pt>
    <dgm:pt modelId="{BD4DCB17-9976-40EB-A9C8-EE96AAEEC0D3}">
      <dgm:prSet phldrT="[Text]"/>
      <dgm:spPr/>
      <dgm:t>
        <a:bodyPr/>
        <a:lstStyle/>
        <a:p>
          <a:r>
            <a:rPr lang="en-US" dirty="0" smtClean="0"/>
            <a:t>Professional</a:t>
          </a:r>
        </a:p>
        <a:p>
          <a:r>
            <a:rPr lang="en-US" dirty="0" smtClean="0"/>
            <a:t>Certificates</a:t>
          </a:r>
          <a:endParaRPr lang="en-US" dirty="0"/>
        </a:p>
      </dgm:t>
    </dgm:pt>
    <dgm:pt modelId="{62A687A6-5711-43A8-B3DB-91A9D24745B5}" type="parTrans" cxnId="{287A8C17-9504-4DB3-813A-51BC87B7FF4C}">
      <dgm:prSet/>
      <dgm:spPr/>
      <dgm:t>
        <a:bodyPr/>
        <a:lstStyle/>
        <a:p>
          <a:endParaRPr lang="en-US"/>
        </a:p>
      </dgm:t>
    </dgm:pt>
    <dgm:pt modelId="{34D00064-2306-422E-B4F1-75C7D38A1247}" type="sibTrans" cxnId="{287A8C17-9504-4DB3-813A-51BC87B7FF4C}">
      <dgm:prSet/>
      <dgm:spPr/>
      <dgm:t>
        <a:bodyPr/>
        <a:lstStyle/>
        <a:p>
          <a:endParaRPr lang="en-US"/>
        </a:p>
      </dgm:t>
    </dgm:pt>
    <dgm:pt modelId="{2444E862-1947-4F2A-8DB2-F3A1560E7E4D}">
      <dgm:prSet phldrT="[Text]"/>
      <dgm:spPr/>
      <dgm:t>
        <a:bodyPr/>
        <a:lstStyle/>
        <a:p>
          <a:r>
            <a:rPr lang="en-US" dirty="0" smtClean="0"/>
            <a:t>Academic Credits / Degrees</a:t>
          </a:r>
          <a:endParaRPr lang="en-US" dirty="0"/>
        </a:p>
      </dgm:t>
    </dgm:pt>
    <dgm:pt modelId="{479C3359-FC68-4A62-BE47-394B356B7348}" type="parTrans" cxnId="{1586AC05-9F7D-4658-A56D-8C7B3B64A275}">
      <dgm:prSet/>
      <dgm:spPr/>
      <dgm:t>
        <a:bodyPr/>
        <a:lstStyle/>
        <a:p>
          <a:endParaRPr lang="en-US"/>
        </a:p>
      </dgm:t>
    </dgm:pt>
    <dgm:pt modelId="{3A0C2B7D-E50C-4F14-9D55-7F782B4EF386}" type="sibTrans" cxnId="{1586AC05-9F7D-4658-A56D-8C7B3B64A275}">
      <dgm:prSet/>
      <dgm:spPr/>
      <dgm:t>
        <a:bodyPr/>
        <a:lstStyle/>
        <a:p>
          <a:endParaRPr lang="en-US"/>
        </a:p>
      </dgm:t>
    </dgm:pt>
    <dgm:pt modelId="{7FB060EC-B4FA-4F76-885A-816266B643C0}">
      <dgm:prSet phldrT="[Text]" custT="1"/>
      <dgm:spPr/>
      <dgm:t>
        <a:bodyPr/>
        <a:lstStyle/>
        <a:p>
          <a:r>
            <a:rPr lang="en-US" sz="2400" dirty="0" smtClean="0">
              <a:solidFill>
                <a:schemeClr val="tx1"/>
              </a:solidFill>
            </a:rPr>
            <a:t>Liberal </a:t>
          </a:r>
          <a:r>
            <a:rPr lang="en-US" sz="2400" dirty="0">
              <a:solidFill>
                <a:schemeClr val="tx1"/>
              </a:solidFill>
            </a:rPr>
            <a:t>Arts</a:t>
          </a:r>
        </a:p>
      </dgm:t>
    </dgm:pt>
    <dgm:pt modelId="{DBDCED27-20BB-4775-B360-4B101341F22F}" type="parTrans" cxnId="{3E0582DD-82F8-437A-9B75-E95B96E435A6}">
      <dgm:prSet/>
      <dgm:spPr/>
      <dgm:t>
        <a:bodyPr/>
        <a:lstStyle/>
        <a:p>
          <a:endParaRPr lang="en-US"/>
        </a:p>
      </dgm:t>
    </dgm:pt>
    <dgm:pt modelId="{EBEBE582-ED21-4A08-937D-48300911C0F3}" type="sibTrans" cxnId="{3E0582DD-82F8-437A-9B75-E95B96E435A6}">
      <dgm:prSet/>
      <dgm:spPr/>
      <dgm:t>
        <a:bodyPr/>
        <a:lstStyle/>
        <a:p>
          <a:endParaRPr lang="en-US"/>
        </a:p>
      </dgm:t>
    </dgm:pt>
    <dgm:pt modelId="{9950BF9D-14C5-4A69-9B25-6FC1010A4F0D}">
      <dgm:prSet phldrT="[Text]"/>
      <dgm:spPr/>
      <dgm:t>
        <a:bodyPr/>
        <a:lstStyle/>
        <a:p>
          <a:endParaRPr lang="en-US" sz="1600" dirty="0"/>
        </a:p>
      </dgm:t>
    </dgm:pt>
    <dgm:pt modelId="{8CF7F57A-C622-440C-9005-F70C32D4A318}" type="parTrans" cxnId="{B26E39D4-69D1-41EB-BB2E-9079DD8ACE17}">
      <dgm:prSet/>
      <dgm:spPr/>
      <dgm:t>
        <a:bodyPr/>
        <a:lstStyle/>
        <a:p>
          <a:endParaRPr lang="en-US"/>
        </a:p>
      </dgm:t>
    </dgm:pt>
    <dgm:pt modelId="{833F131B-B45B-4A6F-940C-D82F448C59FA}" type="sibTrans" cxnId="{B26E39D4-69D1-41EB-BB2E-9079DD8ACE17}">
      <dgm:prSet/>
      <dgm:spPr/>
      <dgm:t>
        <a:bodyPr/>
        <a:lstStyle/>
        <a:p>
          <a:endParaRPr lang="en-US"/>
        </a:p>
      </dgm:t>
    </dgm:pt>
    <dgm:pt modelId="{90E9909B-9541-4E7A-971C-768EF2B28971}">
      <dgm:prSet phldrT="[Text]" custT="1"/>
      <dgm:spPr/>
      <dgm:t>
        <a:bodyPr/>
        <a:lstStyle/>
        <a:p>
          <a:r>
            <a:rPr lang="en-US" sz="2400" dirty="0" smtClean="0">
              <a:solidFill>
                <a:schemeClr val="tx1"/>
              </a:solidFill>
            </a:rPr>
            <a:t>Sustainable </a:t>
          </a:r>
          <a:r>
            <a:rPr lang="en-US" sz="2400" dirty="0">
              <a:solidFill>
                <a:schemeClr val="tx1"/>
              </a:solidFill>
            </a:rPr>
            <a:t>Environment</a:t>
          </a:r>
        </a:p>
      </dgm:t>
    </dgm:pt>
    <dgm:pt modelId="{5D3D6DEC-163C-47D5-930F-44AEE1410A80}" type="parTrans" cxnId="{395581F0-5350-4077-BA91-8B8F1A040E21}">
      <dgm:prSet/>
      <dgm:spPr/>
      <dgm:t>
        <a:bodyPr/>
        <a:lstStyle/>
        <a:p>
          <a:endParaRPr lang="en-US"/>
        </a:p>
      </dgm:t>
    </dgm:pt>
    <dgm:pt modelId="{E7F9BDFD-183D-4301-856A-D5C4A3504280}" type="sibTrans" cxnId="{395581F0-5350-4077-BA91-8B8F1A040E21}">
      <dgm:prSet/>
      <dgm:spPr/>
      <dgm:t>
        <a:bodyPr/>
        <a:lstStyle/>
        <a:p>
          <a:endParaRPr lang="en-US"/>
        </a:p>
      </dgm:t>
    </dgm:pt>
    <dgm:pt modelId="{1A79F188-C539-452C-BB4E-3E4B0A7309AF}">
      <dgm:prSet phldrT="[Text]" custT="1"/>
      <dgm:spPr/>
      <dgm:t>
        <a:bodyPr/>
        <a:lstStyle/>
        <a:p>
          <a:r>
            <a:rPr lang="en-US" sz="2400" dirty="0" smtClean="0">
              <a:solidFill>
                <a:schemeClr val="tx1"/>
              </a:solidFill>
            </a:rPr>
            <a:t>Responsible Global Leadership</a:t>
          </a:r>
          <a:endParaRPr lang="en-US" sz="2400" dirty="0">
            <a:solidFill>
              <a:schemeClr val="tx1"/>
            </a:solidFill>
          </a:endParaRPr>
        </a:p>
      </dgm:t>
    </dgm:pt>
    <dgm:pt modelId="{888228A0-D02D-47EB-BF0B-E62589BECCCE}" type="parTrans" cxnId="{A33B30AB-1B43-450D-9429-33F4FDB0F593}">
      <dgm:prSet/>
      <dgm:spPr/>
      <dgm:t>
        <a:bodyPr/>
        <a:lstStyle/>
        <a:p>
          <a:endParaRPr lang="en-US"/>
        </a:p>
      </dgm:t>
    </dgm:pt>
    <dgm:pt modelId="{8E840A69-32AC-4CEA-9C45-E216E6C1F063}" type="sibTrans" cxnId="{A33B30AB-1B43-450D-9429-33F4FDB0F593}">
      <dgm:prSet/>
      <dgm:spPr/>
      <dgm:t>
        <a:bodyPr/>
        <a:lstStyle/>
        <a:p>
          <a:endParaRPr lang="en-US"/>
        </a:p>
      </dgm:t>
    </dgm:pt>
    <dgm:pt modelId="{6AA654F3-ACBC-4F02-ABCB-90B2F656404F}">
      <dgm:prSet phldrT="[Text]" custT="1"/>
      <dgm:spPr/>
      <dgm:t>
        <a:bodyPr/>
        <a:lstStyle/>
        <a:p>
          <a:r>
            <a:rPr lang="en-US" sz="2400" dirty="0" smtClean="0"/>
            <a:t>Professional certified courses</a:t>
          </a:r>
          <a:endParaRPr lang="en-US" sz="2400" dirty="0"/>
        </a:p>
      </dgm:t>
    </dgm:pt>
    <dgm:pt modelId="{4489CC17-8340-47FF-B8CC-33C355E3EA26}" type="parTrans" cxnId="{D3D51CB8-B22A-4783-8BDC-B5C29C69EB16}">
      <dgm:prSet/>
      <dgm:spPr/>
      <dgm:t>
        <a:bodyPr/>
        <a:lstStyle/>
        <a:p>
          <a:endParaRPr lang="en-US"/>
        </a:p>
      </dgm:t>
    </dgm:pt>
    <dgm:pt modelId="{F30B751C-76F7-4B2E-A1D9-C6E197A08F1F}" type="sibTrans" cxnId="{D3D51CB8-B22A-4783-8BDC-B5C29C69EB16}">
      <dgm:prSet/>
      <dgm:spPr/>
      <dgm:t>
        <a:bodyPr/>
        <a:lstStyle/>
        <a:p>
          <a:endParaRPr lang="en-US"/>
        </a:p>
      </dgm:t>
    </dgm:pt>
    <dgm:pt modelId="{189B2B5C-CC6C-4C96-ACB5-CA7F5E09E315}">
      <dgm:prSet phldrT="[Text]" custT="1"/>
      <dgm:spPr/>
      <dgm:t>
        <a:bodyPr/>
        <a:lstStyle/>
        <a:p>
          <a:r>
            <a:rPr lang="en-US" sz="2400" dirty="0" smtClean="0"/>
            <a:t>Community Service Learning Tracks</a:t>
          </a:r>
          <a:endParaRPr lang="en-US" sz="2400" dirty="0"/>
        </a:p>
      </dgm:t>
    </dgm:pt>
    <dgm:pt modelId="{33480C32-F218-4C25-B8C0-45A56DFFF670}" type="parTrans" cxnId="{AA4F032B-7F18-414D-AE9D-90B67AA0EBCA}">
      <dgm:prSet/>
      <dgm:spPr/>
      <dgm:t>
        <a:bodyPr/>
        <a:lstStyle/>
        <a:p>
          <a:endParaRPr lang="en-US"/>
        </a:p>
      </dgm:t>
    </dgm:pt>
    <dgm:pt modelId="{67011620-55A0-4633-80F0-F0D85E9617F1}" type="sibTrans" cxnId="{AA4F032B-7F18-414D-AE9D-90B67AA0EBCA}">
      <dgm:prSet/>
      <dgm:spPr/>
      <dgm:t>
        <a:bodyPr/>
        <a:lstStyle/>
        <a:p>
          <a:endParaRPr lang="en-US"/>
        </a:p>
      </dgm:t>
    </dgm:pt>
    <dgm:pt modelId="{B3F379C7-23A6-4D16-B08F-62A0AB6DAA41}" type="pres">
      <dgm:prSet presAssocID="{660A8988-436A-45DF-9191-A1568A99AC1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F1D71CB-C0A9-46CA-98B1-EC9F894C52CE}" type="pres">
      <dgm:prSet presAssocID="{95E4CC39-651B-4749-9796-20675725F1E2}" presName="linNode" presStyleCnt="0"/>
      <dgm:spPr/>
    </dgm:pt>
    <dgm:pt modelId="{768CBC8C-F4E7-4E67-8DAB-404F9BA71EDF}" type="pres">
      <dgm:prSet presAssocID="{95E4CC39-651B-4749-9796-20675725F1E2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24B5CB-679E-4F1E-8CBA-D3FC45552408}" type="pres">
      <dgm:prSet presAssocID="{95E4CC39-651B-4749-9796-20675725F1E2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DCFDC9-7F6C-4A96-8316-D35AD4E2C3D4}" type="pres">
      <dgm:prSet presAssocID="{D00E2E0E-679F-4907-96A7-A3F336536063}" presName="sp" presStyleCnt="0"/>
      <dgm:spPr/>
    </dgm:pt>
    <dgm:pt modelId="{4E9D2C98-4CB9-4C8D-8DB0-15D781B52795}" type="pres">
      <dgm:prSet presAssocID="{BD4DCB17-9976-40EB-A9C8-EE96AAEEC0D3}" presName="linNode" presStyleCnt="0"/>
      <dgm:spPr/>
    </dgm:pt>
    <dgm:pt modelId="{64EE3856-8F7A-4E7B-B176-1D9BB7923F64}" type="pres">
      <dgm:prSet presAssocID="{BD4DCB17-9976-40EB-A9C8-EE96AAEEC0D3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41CA70-5186-4B75-A843-B806C162FA63}" type="pres">
      <dgm:prSet presAssocID="{BD4DCB17-9976-40EB-A9C8-EE96AAEEC0D3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93F392-7928-4F0D-A5D0-3761C220AB63}" type="pres">
      <dgm:prSet presAssocID="{34D00064-2306-422E-B4F1-75C7D38A1247}" presName="sp" presStyleCnt="0"/>
      <dgm:spPr/>
    </dgm:pt>
    <dgm:pt modelId="{2D8A417F-A15D-48BB-8D9D-611C25E7C640}" type="pres">
      <dgm:prSet presAssocID="{2444E862-1947-4F2A-8DB2-F3A1560E7E4D}" presName="linNode" presStyleCnt="0"/>
      <dgm:spPr/>
    </dgm:pt>
    <dgm:pt modelId="{DD74FED9-9AE0-46A8-B705-B194BAE24B76}" type="pres">
      <dgm:prSet presAssocID="{2444E862-1947-4F2A-8DB2-F3A1560E7E4D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766543-E93C-4B4D-A7BC-D23B034B62CA}" type="pres">
      <dgm:prSet presAssocID="{2444E862-1947-4F2A-8DB2-F3A1560E7E4D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E0582DD-82F8-437A-9B75-E95B96E435A6}" srcId="{2444E862-1947-4F2A-8DB2-F3A1560E7E4D}" destId="{7FB060EC-B4FA-4F76-885A-816266B643C0}" srcOrd="0" destOrd="0" parTransId="{DBDCED27-20BB-4775-B360-4B101341F22F}" sibTransId="{EBEBE582-ED21-4A08-937D-48300911C0F3}"/>
    <dgm:cxn modelId="{95340A11-179D-4354-BE1C-5B408966B9A8}" srcId="{95E4CC39-651B-4749-9796-20675725F1E2}" destId="{F929A1CD-2A42-48FF-9265-83304E0A23DB}" srcOrd="0" destOrd="0" parTransId="{69877F43-BAEE-4B6C-8D20-2B7C0645889A}" sibTransId="{1DF5DC09-0236-4033-B144-A102B5ECB826}"/>
    <dgm:cxn modelId="{73B311F2-A267-48B5-9C16-4CC586E59EE5}" type="presOf" srcId="{95E4CC39-651B-4749-9796-20675725F1E2}" destId="{768CBC8C-F4E7-4E67-8DAB-404F9BA71EDF}" srcOrd="0" destOrd="0" presId="urn:microsoft.com/office/officeart/2005/8/layout/vList5"/>
    <dgm:cxn modelId="{E0C6CC53-A211-4E85-8233-E6B209FE674E}" type="presOf" srcId="{BD4DCB17-9976-40EB-A9C8-EE96AAEEC0D3}" destId="{64EE3856-8F7A-4E7B-B176-1D9BB7923F64}" srcOrd="0" destOrd="0" presId="urn:microsoft.com/office/officeart/2005/8/layout/vList5"/>
    <dgm:cxn modelId="{7955661C-75AF-4102-9575-F5515A883823}" type="presOf" srcId="{9950BF9D-14C5-4A69-9B25-6FC1010A4F0D}" destId="{0D766543-E93C-4B4D-A7BC-D23B034B62CA}" srcOrd="0" destOrd="3" presId="urn:microsoft.com/office/officeart/2005/8/layout/vList5"/>
    <dgm:cxn modelId="{B26E39D4-69D1-41EB-BB2E-9079DD8ACE17}" srcId="{2444E862-1947-4F2A-8DB2-F3A1560E7E4D}" destId="{9950BF9D-14C5-4A69-9B25-6FC1010A4F0D}" srcOrd="3" destOrd="0" parTransId="{8CF7F57A-C622-440C-9005-F70C32D4A318}" sibTransId="{833F131B-B45B-4A6F-940C-D82F448C59FA}"/>
    <dgm:cxn modelId="{80D3BF98-AAD0-4791-9490-48FC654FF7EB}" type="presOf" srcId="{F929A1CD-2A42-48FF-9265-83304E0A23DB}" destId="{E224B5CB-679E-4F1E-8CBA-D3FC45552408}" srcOrd="0" destOrd="0" presId="urn:microsoft.com/office/officeart/2005/8/layout/vList5"/>
    <dgm:cxn modelId="{719A5A10-BD3E-46F4-88BE-9BB68D962D9C}" type="presOf" srcId="{660A8988-436A-45DF-9191-A1568A99AC1A}" destId="{B3F379C7-23A6-4D16-B08F-62A0AB6DAA41}" srcOrd="0" destOrd="0" presId="urn:microsoft.com/office/officeart/2005/8/layout/vList5"/>
    <dgm:cxn modelId="{A1839304-FF8A-472C-9BF2-A884B63D111A}" type="presOf" srcId="{6AA654F3-ACBC-4F02-ABCB-90B2F656404F}" destId="{4441CA70-5186-4B75-A843-B806C162FA63}" srcOrd="0" destOrd="1" presId="urn:microsoft.com/office/officeart/2005/8/layout/vList5"/>
    <dgm:cxn modelId="{D3D51CB8-B22A-4783-8BDC-B5C29C69EB16}" srcId="{BD4DCB17-9976-40EB-A9C8-EE96AAEEC0D3}" destId="{6AA654F3-ACBC-4F02-ABCB-90B2F656404F}" srcOrd="1" destOrd="0" parTransId="{4489CC17-8340-47FF-B8CC-33C355E3EA26}" sibTransId="{F30B751C-76F7-4B2E-A1D9-C6E197A08F1F}"/>
    <dgm:cxn modelId="{AA4F032B-7F18-414D-AE9D-90B67AA0EBCA}" srcId="{BD4DCB17-9976-40EB-A9C8-EE96AAEEC0D3}" destId="{189B2B5C-CC6C-4C96-ACB5-CA7F5E09E315}" srcOrd="0" destOrd="0" parTransId="{33480C32-F218-4C25-B8C0-45A56DFFF670}" sibTransId="{67011620-55A0-4633-80F0-F0D85E9617F1}"/>
    <dgm:cxn modelId="{0D0A85BB-DCCA-402D-9BA5-476947302502}" type="presOf" srcId="{7FB060EC-B4FA-4F76-885A-816266B643C0}" destId="{0D766543-E93C-4B4D-A7BC-D23B034B62CA}" srcOrd="0" destOrd="0" presId="urn:microsoft.com/office/officeart/2005/8/layout/vList5"/>
    <dgm:cxn modelId="{1586AC05-9F7D-4658-A56D-8C7B3B64A275}" srcId="{660A8988-436A-45DF-9191-A1568A99AC1A}" destId="{2444E862-1947-4F2A-8DB2-F3A1560E7E4D}" srcOrd="2" destOrd="0" parTransId="{479C3359-FC68-4A62-BE47-394B356B7348}" sibTransId="{3A0C2B7D-E50C-4F14-9D55-7F782B4EF386}"/>
    <dgm:cxn modelId="{3208AC0C-7D6C-44D1-933B-242DC1134396}" type="presOf" srcId="{189B2B5C-CC6C-4C96-ACB5-CA7F5E09E315}" destId="{4441CA70-5186-4B75-A843-B806C162FA63}" srcOrd="0" destOrd="0" presId="urn:microsoft.com/office/officeart/2005/8/layout/vList5"/>
    <dgm:cxn modelId="{6E298B51-8E50-43D1-8791-539B9C2362D5}" srcId="{660A8988-436A-45DF-9191-A1568A99AC1A}" destId="{95E4CC39-651B-4749-9796-20675725F1E2}" srcOrd="0" destOrd="0" parTransId="{00505948-D684-42D1-91D2-DC137F0173B7}" sibTransId="{D00E2E0E-679F-4907-96A7-A3F336536063}"/>
    <dgm:cxn modelId="{395581F0-5350-4077-BA91-8B8F1A040E21}" srcId="{2444E862-1947-4F2A-8DB2-F3A1560E7E4D}" destId="{90E9909B-9541-4E7A-971C-768EF2B28971}" srcOrd="1" destOrd="0" parTransId="{5D3D6DEC-163C-47D5-930F-44AEE1410A80}" sibTransId="{E7F9BDFD-183D-4301-856A-D5C4A3504280}"/>
    <dgm:cxn modelId="{A33B30AB-1B43-450D-9429-33F4FDB0F593}" srcId="{2444E862-1947-4F2A-8DB2-F3A1560E7E4D}" destId="{1A79F188-C539-452C-BB4E-3E4B0A7309AF}" srcOrd="2" destOrd="0" parTransId="{888228A0-D02D-47EB-BF0B-E62589BECCCE}" sibTransId="{8E840A69-32AC-4CEA-9C45-E216E6C1F063}"/>
    <dgm:cxn modelId="{287A8C17-9504-4DB3-813A-51BC87B7FF4C}" srcId="{660A8988-436A-45DF-9191-A1568A99AC1A}" destId="{BD4DCB17-9976-40EB-A9C8-EE96AAEEC0D3}" srcOrd="1" destOrd="0" parTransId="{62A687A6-5711-43A8-B3DB-91A9D24745B5}" sibTransId="{34D00064-2306-422E-B4F1-75C7D38A1247}"/>
    <dgm:cxn modelId="{C7F1BADF-FA99-4B3A-996B-1ECEDA32E238}" type="presOf" srcId="{90E9909B-9541-4E7A-971C-768EF2B28971}" destId="{0D766543-E93C-4B4D-A7BC-D23B034B62CA}" srcOrd="0" destOrd="1" presId="urn:microsoft.com/office/officeart/2005/8/layout/vList5"/>
    <dgm:cxn modelId="{328814EE-50A7-487B-844A-FC4745E25519}" type="presOf" srcId="{2444E862-1947-4F2A-8DB2-F3A1560E7E4D}" destId="{DD74FED9-9AE0-46A8-B705-B194BAE24B76}" srcOrd="0" destOrd="0" presId="urn:microsoft.com/office/officeart/2005/8/layout/vList5"/>
    <dgm:cxn modelId="{D4C82CD1-D29A-49C1-B3A3-63392DEAA5CA}" type="presOf" srcId="{1A79F188-C539-452C-BB4E-3E4B0A7309AF}" destId="{0D766543-E93C-4B4D-A7BC-D23B034B62CA}" srcOrd="0" destOrd="2" presId="urn:microsoft.com/office/officeart/2005/8/layout/vList5"/>
    <dgm:cxn modelId="{8761BEBF-0A2A-4861-95AE-EF966AC7277D}" type="presParOf" srcId="{B3F379C7-23A6-4D16-B08F-62A0AB6DAA41}" destId="{AF1D71CB-C0A9-46CA-98B1-EC9F894C52CE}" srcOrd="0" destOrd="0" presId="urn:microsoft.com/office/officeart/2005/8/layout/vList5"/>
    <dgm:cxn modelId="{8C8CB98C-BDB4-4318-8EFC-61B264268960}" type="presParOf" srcId="{AF1D71CB-C0A9-46CA-98B1-EC9F894C52CE}" destId="{768CBC8C-F4E7-4E67-8DAB-404F9BA71EDF}" srcOrd="0" destOrd="0" presId="urn:microsoft.com/office/officeart/2005/8/layout/vList5"/>
    <dgm:cxn modelId="{E14CCDB1-EF1C-4A89-8861-22EF4D524A95}" type="presParOf" srcId="{AF1D71CB-C0A9-46CA-98B1-EC9F894C52CE}" destId="{E224B5CB-679E-4F1E-8CBA-D3FC45552408}" srcOrd="1" destOrd="0" presId="urn:microsoft.com/office/officeart/2005/8/layout/vList5"/>
    <dgm:cxn modelId="{2639510F-2925-4CD1-AF01-A42F18CE991A}" type="presParOf" srcId="{B3F379C7-23A6-4D16-B08F-62A0AB6DAA41}" destId="{3DDCFDC9-7F6C-4A96-8316-D35AD4E2C3D4}" srcOrd="1" destOrd="0" presId="urn:microsoft.com/office/officeart/2005/8/layout/vList5"/>
    <dgm:cxn modelId="{3601EF7C-9BB2-40E0-9D64-78FDBC8B6C7D}" type="presParOf" srcId="{B3F379C7-23A6-4D16-B08F-62A0AB6DAA41}" destId="{4E9D2C98-4CB9-4C8D-8DB0-15D781B52795}" srcOrd="2" destOrd="0" presId="urn:microsoft.com/office/officeart/2005/8/layout/vList5"/>
    <dgm:cxn modelId="{401AF3AD-20BB-4C47-9718-A6BC6E47EB0E}" type="presParOf" srcId="{4E9D2C98-4CB9-4C8D-8DB0-15D781B52795}" destId="{64EE3856-8F7A-4E7B-B176-1D9BB7923F64}" srcOrd="0" destOrd="0" presId="urn:microsoft.com/office/officeart/2005/8/layout/vList5"/>
    <dgm:cxn modelId="{C761ED2A-E686-4DE1-8C29-1BB8A8295409}" type="presParOf" srcId="{4E9D2C98-4CB9-4C8D-8DB0-15D781B52795}" destId="{4441CA70-5186-4B75-A843-B806C162FA63}" srcOrd="1" destOrd="0" presId="urn:microsoft.com/office/officeart/2005/8/layout/vList5"/>
    <dgm:cxn modelId="{0E2B0840-E2EE-4F57-88F4-FD7963EFA8A2}" type="presParOf" srcId="{B3F379C7-23A6-4D16-B08F-62A0AB6DAA41}" destId="{F093F392-7928-4F0D-A5D0-3761C220AB63}" srcOrd="3" destOrd="0" presId="urn:microsoft.com/office/officeart/2005/8/layout/vList5"/>
    <dgm:cxn modelId="{FD40F266-753F-4964-97D9-FD22455F744B}" type="presParOf" srcId="{B3F379C7-23A6-4D16-B08F-62A0AB6DAA41}" destId="{2D8A417F-A15D-48BB-8D9D-611C25E7C640}" srcOrd="4" destOrd="0" presId="urn:microsoft.com/office/officeart/2005/8/layout/vList5"/>
    <dgm:cxn modelId="{E7B1E27C-55C8-42A2-AFA6-B9869AA43A33}" type="presParOf" srcId="{2D8A417F-A15D-48BB-8D9D-611C25E7C640}" destId="{DD74FED9-9AE0-46A8-B705-B194BAE24B76}" srcOrd="0" destOrd="0" presId="urn:microsoft.com/office/officeart/2005/8/layout/vList5"/>
    <dgm:cxn modelId="{D0470D34-397D-4CA0-B54A-B29505D67461}" type="presParOf" srcId="{2D8A417F-A15D-48BB-8D9D-611C25E7C640}" destId="{0D766543-E93C-4B4D-A7BC-D23B034B62C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9A58EF-E3AA-49B0-94C0-2169D2EC03B9}">
      <dsp:nvSpPr>
        <dsp:cNvPr id="0" name=""/>
        <dsp:cNvSpPr/>
      </dsp:nvSpPr>
      <dsp:spPr>
        <a:xfrm>
          <a:off x="918742" y="0"/>
          <a:ext cx="5380311" cy="538031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>
              <a:solidFill>
                <a:schemeClr val="tx1"/>
              </a:solidFill>
            </a:rPr>
            <a:t>Global Community </a:t>
          </a:r>
        </a:p>
      </dsp:txBody>
      <dsp:txXfrm>
        <a:off x="2856730" y="269015"/>
        <a:ext cx="1504335" cy="807046"/>
      </dsp:txXfrm>
    </dsp:sp>
    <dsp:sp modelId="{9497CC25-D11F-4F9E-9887-EDC65E45AB21}">
      <dsp:nvSpPr>
        <dsp:cNvPr id="0" name=""/>
        <dsp:cNvSpPr/>
      </dsp:nvSpPr>
      <dsp:spPr>
        <a:xfrm>
          <a:off x="1428462" y="1076062"/>
          <a:ext cx="4304249" cy="4304249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>
              <a:solidFill>
                <a:schemeClr val="tx1"/>
              </a:solidFill>
            </a:rPr>
            <a:t>Global virtual Classrooms</a:t>
          </a:r>
        </a:p>
      </dsp:txBody>
      <dsp:txXfrm>
        <a:off x="2828419" y="1334317"/>
        <a:ext cx="1504335" cy="774764"/>
      </dsp:txXfrm>
    </dsp:sp>
    <dsp:sp modelId="{2592DD10-0940-4B90-89A0-E6190C04089A}">
      <dsp:nvSpPr>
        <dsp:cNvPr id="0" name=""/>
        <dsp:cNvSpPr/>
      </dsp:nvSpPr>
      <dsp:spPr>
        <a:xfrm>
          <a:off x="1978286" y="2152124"/>
          <a:ext cx="3228187" cy="3228187"/>
        </a:xfrm>
        <a:prstGeom prst="ellipse">
          <a:avLst/>
        </a:prstGeom>
        <a:solidFill>
          <a:schemeClr val="accent2">
            <a:hueOff val="-3481705"/>
            <a:satOff val="32479"/>
            <a:lumOff val="457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solidFill>
                <a:schemeClr val="tx1"/>
              </a:solidFill>
            </a:rPr>
            <a:t>Local Learning </a:t>
          </a:r>
          <a:r>
            <a:rPr lang="en-US" sz="2000" kern="1200" dirty="0" smtClean="0">
              <a:solidFill>
                <a:schemeClr val="tx1"/>
              </a:solidFill>
            </a:rPr>
            <a:t>Centers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2840212" y="2394238"/>
        <a:ext cx="1504335" cy="726342"/>
      </dsp:txXfrm>
    </dsp:sp>
    <dsp:sp modelId="{5B6096B8-39B1-4556-B244-7356817FAA27}">
      <dsp:nvSpPr>
        <dsp:cNvPr id="0" name=""/>
        <dsp:cNvSpPr/>
      </dsp:nvSpPr>
      <dsp:spPr>
        <a:xfrm>
          <a:off x="2516318" y="3228187"/>
          <a:ext cx="2152124" cy="2152124"/>
        </a:xfrm>
        <a:prstGeom prst="ellipse">
          <a:avLst/>
        </a:prstGeom>
        <a:solidFill>
          <a:schemeClr val="accent2">
            <a:hueOff val="-5222557"/>
            <a:satOff val="48719"/>
            <a:lumOff val="686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solidFill>
                <a:schemeClr val="tx1"/>
              </a:solidFill>
            </a:rPr>
            <a:t>Local Learning Groups</a:t>
          </a:r>
        </a:p>
      </dsp:txBody>
      <dsp:txXfrm>
        <a:off x="2831489" y="3766218"/>
        <a:ext cx="1521782" cy="10760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DA97D2-D359-4624-9D3F-CB4E793A414A}">
      <dsp:nvSpPr>
        <dsp:cNvPr id="0" name=""/>
        <dsp:cNvSpPr/>
      </dsp:nvSpPr>
      <dsp:spPr>
        <a:xfrm>
          <a:off x="1091737" y="-26553"/>
          <a:ext cx="4493693" cy="4493693"/>
        </a:xfrm>
        <a:prstGeom prst="circularArrow">
          <a:avLst>
            <a:gd name="adj1" fmla="val 5544"/>
            <a:gd name="adj2" fmla="val 330680"/>
            <a:gd name="adj3" fmla="val 13802465"/>
            <a:gd name="adj4" fmla="val 17369833"/>
            <a:gd name="adj5" fmla="val 5757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BDAE93-45B8-42D7-9A96-96BD43727784}">
      <dsp:nvSpPr>
        <dsp:cNvPr id="0" name=""/>
        <dsp:cNvSpPr/>
      </dsp:nvSpPr>
      <dsp:spPr>
        <a:xfrm>
          <a:off x="2298537" y="238"/>
          <a:ext cx="2080094" cy="104004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/>
            <a:t>Students</a:t>
          </a:r>
        </a:p>
      </dsp:txBody>
      <dsp:txXfrm>
        <a:off x="2349308" y="51009"/>
        <a:ext cx="1978552" cy="938505"/>
      </dsp:txXfrm>
    </dsp:sp>
    <dsp:sp modelId="{F9436518-2602-4F7C-B0B7-1471061FFD9C}">
      <dsp:nvSpPr>
        <dsp:cNvPr id="0" name=""/>
        <dsp:cNvSpPr/>
      </dsp:nvSpPr>
      <dsp:spPr>
        <a:xfrm>
          <a:off x="4121034" y="1324360"/>
          <a:ext cx="2080094" cy="1040047"/>
        </a:xfrm>
        <a:prstGeom prst="roundRect">
          <a:avLst/>
        </a:prstGeom>
        <a:solidFill>
          <a:schemeClr val="accent2">
            <a:hueOff val="-1305639"/>
            <a:satOff val="12180"/>
            <a:lumOff val="17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/>
            <a:t>Academic Institutions</a:t>
          </a:r>
        </a:p>
      </dsp:txBody>
      <dsp:txXfrm>
        <a:off x="4171805" y="1375131"/>
        <a:ext cx="1978552" cy="938505"/>
      </dsp:txXfrm>
    </dsp:sp>
    <dsp:sp modelId="{625994F6-4BD6-4356-8D6F-874F9BEDEC11}">
      <dsp:nvSpPr>
        <dsp:cNvPr id="0" name=""/>
        <dsp:cNvSpPr/>
      </dsp:nvSpPr>
      <dsp:spPr>
        <a:xfrm>
          <a:off x="3424902" y="3466834"/>
          <a:ext cx="2080094" cy="1040047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0" kern="1200" dirty="0">
              <a:solidFill>
                <a:schemeClr val="tx1"/>
              </a:solidFill>
            </a:rPr>
            <a:t>Technology partners</a:t>
          </a:r>
        </a:p>
      </dsp:txBody>
      <dsp:txXfrm>
        <a:off x="3475673" y="3517605"/>
        <a:ext cx="1978552" cy="938505"/>
      </dsp:txXfrm>
    </dsp:sp>
    <dsp:sp modelId="{2FFC218F-CA81-48C6-AAE4-25F3F95AE313}">
      <dsp:nvSpPr>
        <dsp:cNvPr id="0" name=""/>
        <dsp:cNvSpPr/>
      </dsp:nvSpPr>
      <dsp:spPr>
        <a:xfrm>
          <a:off x="1172171" y="3466834"/>
          <a:ext cx="2080094" cy="1040047"/>
        </a:xfrm>
        <a:prstGeom prst="roundRect">
          <a:avLst/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>
              <a:solidFill>
                <a:schemeClr val="tx1"/>
              </a:solidFill>
            </a:rPr>
            <a:t>Onsite </a:t>
          </a:r>
          <a:r>
            <a:rPr lang="en-US" sz="2600" kern="1200" dirty="0" smtClean="0">
              <a:solidFill>
                <a:schemeClr val="tx1"/>
              </a:solidFill>
            </a:rPr>
            <a:t>partners</a:t>
          </a:r>
          <a:endParaRPr lang="en-US" sz="2600" kern="1200" dirty="0">
            <a:solidFill>
              <a:schemeClr val="tx1"/>
            </a:solidFill>
          </a:endParaRPr>
        </a:p>
      </dsp:txBody>
      <dsp:txXfrm>
        <a:off x="1222942" y="3517605"/>
        <a:ext cx="1978552" cy="938505"/>
      </dsp:txXfrm>
    </dsp:sp>
    <dsp:sp modelId="{B510657F-AA95-4796-85EE-4356E00CEF44}">
      <dsp:nvSpPr>
        <dsp:cNvPr id="0" name=""/>
        <dsp:cNvSpPr/>
      </dsp:nvSpPr>
      <dsp:spPr>
        <a:xfrm>
          <a:off x="476039" y="1324360"/>
          <a:ext cx="2080094" cy="1040047"/>
        </a:xfrm>
        <a:prstGeom prst="roundRect">
          <a:avLst/>
        </a:prstGeom>
        <a:solidFill>
          <a:schemeClr val="accent2">
            <a:hueOff val="-5222557"/>
            <a:satOff val="48719"/>
            <a:lumOff val="686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/>
            <a:t>Funding agencies</a:t>
          </a:r>
        </a:p>
      </dsp:txBody>
      <dsp:txXfrm>
        <a:off x="526810" y="1375131"/>
        <a:ext cx="1978552" cy="93850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24B5CB-679E-4F1E-8CBA-D3FC45552408}">
      <dsp:nvSpPr>
        <dsp:cNvPr id="0" name=""/>
        <dsp:cNvSpPr/>
      </dsp:nvSpPr>
      <dsp:spPr>
        <a:xfrm rot="5400000">
          <a:off x="4941420" y="-1808372"/>
          <a:ext cx="1320228" cy="5272032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Global English</a:t>
          </a:r>
          <a:endParaRPr lang="en-US" sz="2400" kern="1200" dirty="0"/>
        </a:p>
      </dsp:txBody>
      <dsp:txXfrm rot="-5400000">
        <a:off x="2965518" y="231978"/>
        <a:ext cx="5207584" cy="1191332"/>
      </dsp:txXfrm>
    </dsp:sp>
    <dsp:sp modelId="{768CBC8C-F4E7-4E67-8DAB-404F9BA71EDF}">
      <dsp:nvSpPr>
        <dsp:cNvPr id="0" name=""/>
        <dsp:cNvSpPr/>
      </dsp:nvSpPr>
      <dsp:spPr>
        <a:xfrm>
          <a:off x="0" y="2500"/>
          <a:ext cx="2965518" cy="165028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Language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Certificate</a:t>
          </a:r>
          <a:endParaRPr lang="en-US" sz="3200" kern="1200" dirty="0"/>
        </a:p>
      </dsp:txBody>
      <dsp:txXfrm>
        <a:off x="80560" y="83060"/>
        <a:ext cx="2804398" cy="1489166"/>
      </dsp:txXfrm>
    </dsp:sp>
    <dsp:sp modelId="{4441CA70-5186-4B75-A843-B806C162FA63}">
      <dsp:nvSpPr>
        <dsp:cNvPr id="0" name=""/>
        <dsp:cNvSpPr/>
      </dsp:nvSpPr>
      <dsp:spPr>
        <a:xfrm rot="5400000">
          <a:off x="4941420" y="-75572"/>
          <a:ext cx="1320228" cy="5272032"/>
        </a:xfrm>
        <a:prstGeom prst="round2SameRect">
          <a:avLst/>
        </a:prstGeom>
        <a:solidFill>
          <a:schemeClr val="accent2">
            <a:tint val="40000"/>
            <a:alpha val="90000"/>
            <a:hueOff val="-2903016"/>
            <a:satOff val="32019"/>
            <a:lumOff val="2251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-2903016"/>
              <a:satOff val="32019"/>
              <a:lumOff val="225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Community Service Learning Tracks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Professional certified courses</a:t>
          </a:r>
          <a:endParaRPr lang="en-US" sz="2400" kern="1200" dirty="0"/>
        </a:p>
      </dsp:txBody>
      <dsp:txXfrm rot="-5400000">
        <a:off x="2965518" y="1964778"/>
        <a:ext cx="5207584" cy="1191332"/>
      </dsp:txXfrm>
    </dsp:sp>
    <dsp:sp modelId="{64EE3856-8F7A-4E7B-B176-1D9BB7923F64}">
      <dsp:nvSpPr>
        <dsp:cNvPr id="0" name=""/>
        <dsp:cNvSpPr/>
      </dsp:nvSpPr>
      <dsp:spPr>
        <a:xfrm>
          <a:off x="0" y="1735300"/>
          <a:ext cx="2965518" cy="1650286"/>
        </a:xfrm>
        <a:prstGeom prst="roundRect">
          <a:avLst/>
        </a:prstGeom>
        <a:solidFill>
          <a:schemeClr val="accent2">
            <a:hueOff val="-2611279"/>
            <a:satOff val="24360"/>
            <a:lumOff val="34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Professional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Certificates</a:t>
          </a:r>
          <a:endParaRPr lang="en-US" sz="3200" kern="1200" dirty="0"/>
        </a:p>
      </dsp:txBody>
      <dsp:txXfrm>
        <a:off x="80560" y="1815860"/>
        <a:ext cx="2804398" cy="1489166"/>
      </dsp:txXfrm>
    </dsp:sp>
    <dsp:sp modelId="{0D766543-E93C-4B4D-A7BC-D23B034B62CA}">
      <dsp:nvSpPr>
        <dsp:cNvPr id="0" name=""/>
        <dsp:cNvSpPr/>
      </dsp:nvSpPr>
      <dsp:spPr>
        <a:xfrm rot="5400000">
          <a:off x="4941420" y="1657228"/>
          <a:ext cx="1320228" cy="5272032"/>
        </a:xfrm>
        <a:prstGeom prst="round2SameRect">
          <a:avLst/>
        </a:prstGeom>
        <a:solidFill>
          <a:schemeClr val="accent2">
            <a:tint val="40000"/>
            <a:alpha val="90000"/>
            <a:hueOff val="-5806031"/>
            <a:satOff val="64038"/>
            <a:lumOff val="4501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-5806031"/>
              <a:satOff val="64038"/>
              <a:lumOff val="450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>
              <a:solidFill>
                <a:schemeClr val="tx1"/>
              </a:solidFill>
            </a:rPr>
            <a:t>Liberal </a:t>
          </a:r>
          <a:r>
            <a:rPr lang="en-US" sz="2400" kern="1200" dirty="0">
              <a:solidFill>
                <a:schemeClr val="tx1"/>
              </a:solidFill>
            </a:rPr>
            <a:t>Arts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>
              <a:solidFill>
                <a:schemeClr val="tx1"/>
              </a:solidFill>
            </a:rPr>
            <a:t>Sustainable </a:t>
          </a:r>
          <a:r>
            <a:rPr lang="en-US" sz="2400" kern="1200" dirty="0">
              <a:solidFill>
                <a:schemeClr val="tx1"/>
              </a:solidFill>
            </a:rPr>
            <a:t>Environment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>
              <a:solidFill>
                <a:schemeClr val="tx1"/>
              </a:solidFill>
            </a:rPr>
            <a:t>Responsible Global Leadership</a:t>
          </a:r>
          <a:endParaRPr lang="en-US" sz="2400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600" kern="1200" dirty="0"/>
        </a:p>
      </dsp:txBody>
      <dsp:txXfrm rot="-5400000">
        <a:off x="2965518" y="3697578"/>
        <a:ext cx="5207584" cy="1191332"/>
      </dsp:txXfrm>
    </dsp:sp>
    <dsp:sp modelId="{DD74FED9-9AE0-46A8-B705-B194BAE24B76}">
      <dsp:nvSpPr>
        <dsp:cNvPr id="0" name=""/>
        <dsp:cNvSpPr/>
      </dsp:nvSpPr>
      <dsp:spPr>
        <a:xfrm>
          <a:off x="0" y="3468101"/>
          <a:ext cx="2965518" cy="1650286"/>
        </a:xfrm>
        <a:prstGeom prst="roundRect">
          <a:avLst/>
        </a:prstGeom>
        <a:solidFill>
          <a:schemeClr val="accent2">
            <a:hueOff val="-5222557"/>
            <a:satOff val="48719"/>
            <a:lumOff val="686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Academic Credits / Degrees</a:t>
          </a:r>
          <a:endParaRPr lang="en-US" sz="3200" kern="1200" dirty="0"/>
        </a:p>
      </dsp:txBody>
      <dsp:txXfrm>
        <a:off x="80560" y="3548661"/>
        <a:ext cx="2804398" cy="14891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F6D4FD-914C-4CB4-9B06-4B6423906CC7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BA91D9-62B2-4A8B-85B7-176F33C75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9165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3471F-1E1A-584F-993C-60773FB8EA4F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A6DAC-915E-AD4D-8665-3FDACA1FB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817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3471F-1E1A-584F-993C-60773FB8EA4F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A6DAC-915E-AD4D-8665-3FDACA1FB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020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3471F-1E1A-584F-993C-60773FB8EA4F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A6DAC-915E-AD4D-8665-3FDACA1FB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820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3471F-1E1A-584F-993C-60773FB8EA4F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A6DAC-915E-AD4D-8665-3FDACA1FB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391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3471F-1E1A-584F-993C-60773FB8EA4F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A6DAC-915E-AD4D-8665-3FDACA1FB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515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3471F-1E1A-584F-993C-60773FB8EA4F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A6DAC-915E-AD4D-8665-3FDACA1FB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305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3471F-1E1A-584F-993C-60773FB8EA4F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A6DAC-915E-AD4D-8665-3FDACA1FB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026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3471F-1E1A-584F-993C-60773FB8EA4F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A6DAC-915E-AD4D-8665-3FDACA1FB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325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3471F-1E1A-584F-993C-60773FB8EA4F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A6DAC-915E-AD4D-8665-3FDACA1FB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235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3471F-1E1A-584F-993C-60773FB8EA4F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A6DAC-915E-AD4D-8665-3FDACA1FB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560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3471F-1E1A-584F-993C-60773FB8EA4F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A6DAC-915E-AD4D-8665-3FDACA1FB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202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D3471F-1E1A-584F-993C-60773FB8EA4F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9A6DAC-915E-AD4D-8665-3FDACA1FB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277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wl.org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-6603" y="417885"/>
            <a:ext cx="9157481" cy="261911"/>
          </a:xfrm>
          <a:prstGeom prst="rect">
            <a:avLst/>
          </a:prstGeom>
          <a:gradFill>
            <a:gsLst>
              <a:gs pos="50000">
                <a:srgbClr val="39D0FF"/>
              </a:gs>
              <a:gs pos="0">
                <a:srgbClr val="40AE49"/>
              </a:gs>
              <a:gs pos="99000">
                <a:srgbClr val="FFC000"/>
              </a:gs>
            </a:gsLst>
            <a:lin ang="0" scaled="0"/>
          </a:gradFill>
          <a:ln>
            <a:noFill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297730" y="112148"/>
            <a:ext cx="966240" cy="1021084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788" y="53717"/>
            <a:ext cx="3048571" cy="1420634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303751" y="6558621"/>
            <a:ext cx="28834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>
                    <a:lumMod val="75000"/>
                  </a:schemeClr>
                </a:solidFill>
                <a:latin typeface="Helvetica Neue Light"/>
                <a:cs typeface="Helvetica Neue Light"/>
              </a:rPr>
              <a:t>© Jesuit Worldwide Learning 2016 All Rights Reserved</a:t>
            </a:r>
            <a:endParaRPr lang="en-US" sz="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4634" y="6018522"/>
            <a:ext cx="89692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Peter Balleis SJ, ICEFIL, Utrecht 31</a:t>
            </a:r>
            <a:r>
              <a:rPr lang="en-US" sz="2000" baseline="30000" dirty="0" smtClean="0"/>
              <a:t>st</a:t>
            </a:r>
            <a:r>
              <a:rPr lang="en-US" sz="2000" dirty="0" smtClean="0"/>
              <a:t> August 2017</a:t>
            </a:r>
          </a:p>
        </p:txBody>
      </p:sp>
      <p:sp>
        <p:nvSpPr>
          <p:cNvPr id="17" name="Rectangle 16"/>
          <p:cNvSpPr/>
          <p:nvPr/>
        </p:nvSpPr>
        <p:spPr>
          <a:xfrm>
            <a:off x="-13481" y="6484487"/>
            <a:ext cx="9153144" cy="36576"/>
          </a:xfrm>
          <a:prstGeom prst="rect">
            <a:avLst/>
          </a:prstGeom>
          <a:gradFill>
            <a:gsLst>
              <a:gs pos="50000">
                <a:srgbClr val="39D0FF"/>
              </a:gs>
              <a:gs pos="0">
                <a:srgbClr val="40AE49"/>
              </a:gs>
              <a:gs pos="99000">
                <a:srgbClr val="FFC000"/>
              </a:gs>
            </a:gsLst>
            <a:lin ang="0" scaled="0"/>
          </a:gradFill>
          <a:ln>
            <a:noFill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1214" y="5538078"/>
            <a:ext cx="9139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dirty="0" smtClean="0">
                <a:solidFill>
                  <a:srgbClr val="00AEEF"/>
                </a:solidFill>
                <a:latin typeface="Helvetica Neue Light"/>
                <a:cs typeface="Helvetica Neue Light"/>
              </a:rPr>
              <a:t>Higher Education at the Margins – A global perspective</a:t>
            </a:r>
            <a:endParaRPr lang="en-US" sz="2400" dirty="0">
              <a:solidFill>
                <a:srgbClr val="00AEEF"/>
              </a:solidFill>
              <a:latin typeface="Helvetica Neue Light"/>
              <a:cs typeface="Helvetica Neue Ligh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120" y="1530096"/>
            <a:ext cx="5699760" cy="3797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09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-6603" y="417885"/>
            <a:ext cx="9157481" cy="261911"/>
          </a:xfrm>
          <a:prstGeom prst="rect">
            <a:avLst/>
          </a:prstGeom>
          <a:gradFill>
            <a:gsLst>
              <a:gs pos="50000">
                <a:srgbClr val="39D0FF"/>
              </a:gs>
              <a:gs pos="0">
                <a:srgbClr val="40AE49"/>
              </a:gs>
              <a:gs pos="99000">
                <a:srgbClr val="FFC000"/>
              </a:gs>
            </a:gsLst>
            <a:lin ang="0" scaled="0"/>
          </a:gradFill>
          <a:ln>
            <a:noFill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297730" y="112148"/>
            <a:ext cx="966240" cy="1021084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788" y="53717"/>
            <a:ext cx="3048571" cy="1420634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303751" y="6558621"/>
            <a:ext cx="28834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>
                    <a:lumMod val="75000"/>
                  </a:schemeClr>
                </a:solidFill>
                <a:latin typeface="Helvetica Neue Light"/>
                <a:cs typeface="Helvetica Neue Light"/>
              </a:rPr>
              <a:t>© Jesuit Worldwide Learning 2016 All Rights Reserved</a:t>
            </a:r>
            <a:endParaRPr lang="en-US" sz="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53433" y="6046819"/>
            <a:ext cx="82885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Helvetica Neue Light"/>
                <a:cs typeface="Helvetica Neue Light"/>
              </a:rPr>
              <a:t>Global Advisory Board Meeting, Fribourg May 2017</a:t>
            </a:r>
          </a:p>
        </p:txBody>
      </p:sp>
      <p:sp>
        <p:nvSpPr>
          <p:cNvPr id="17" name="Rectangle 16"/>
          <p:cNvSpPr/>
          <p:nvPr/>
        </p:nvSpPr>
        <p:spPr>
          <a:xfrm>
            <a:off x="-13481" y="6484487"/>
            <a:ext cx="9153144" cy="36576"/>
          </a:xfrm>
          <a:prstGeom prst="rect">
            <a:avLst/>
          </a:prstGeom>
          <a:gradFill>
            <a:gsLst>
              <a:gs pos="50000">
                <a:srgbClr val="39D0FF"/>
              </a:gs>
              <a:gs pos="0">
                <a:srgbClr val="40AE49"/>
              </a:gs>
              <a:gs pos="99000">
                <a:srgbClr val="FFC000"/>
              </a:gs>
            </a:gsLst>
            <a:lin ang="0" scaled="0"/>
          </a:gradFill>
          <a:ln>
            <a:noFill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0360" y="2178567"/>
            <a:ext cx="890546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800" dirty="0" smtClean="0">
                <a:solidFill>
                  <a:srgbClr val="00AEEF"/>
                </a:solidFill>
                <a:latin typeface="Helvetica Neue Light"/>
                <a:cs typeface="Helvetica Neue Light"/>
                <a:hlinkClick r:id="rId3"/>
              </a:rPr>
              <a:t>www.jwl.org</a:t>
            </a:r>
            <a:endParaRPr lang="en-US" sz="4800" dirty="0" smtClean="0">
              <a:solidFill>
                <a:srgbClr val="00AEEF"/>
              </a:solidFill>
              <a:latin typeface="Helvetica Neue Light"/>
              <a:cs typeface="Helvetica Neue Light"/>
            </a:endParaRPr>
          </a:p>
          <a:p>
            <a:pPr lvl="0" algn="ctr"/>
            <a:endParaRPr lang="en-US" sz="4800" dirty="0" smtClean="0">
              <a:solidFill>
                <a:srgbClr val="00AEEF"/>
              </a:solidFill>
              <a:latin typeface="Helvetica Neue Light"/>
              <a:cs typeface="Helvetica Neue Light"/>
            </a:endParaRPr>
          </a:p>
          <a:p>
            <a:pPr lvl="0" algn="ctr"/>
            <a:r>
              <a:rPr lang="en-US" sz="3600" dirty="0" smtClean="0">
                <a:solidFill>
                  <a:srgbClr val="00AEEF"/>
                </a:solidFill>
                <a:latin typeface="Helvetica Neue Light"/>
                <a:cs typeface="Helvetica Neue Light"/>
              </a:rPr>
              <a:t>Thank </a:t>
            </a:r>
            <a:r>
              <a:rPr lang="en-US" sz="3600" dirty="0">
                <a:solidFill>
                  <a:srgbClr val="00AEEF"/>
                </a:solidFill>
                <a:latin typeface="Helvetica Neue Light"/>
                <a:cs typeface="Helvetica Neue Light"/>
              </a:rPr>
              <a:t>you very much</a:t>
            </a:r>
          </a:p>
        </p:txBody>
      </p:sp>
    </p:spTree>
    <p:extLst>
      <p:ext uri="{BB962C8B-B14F-4D97-AF65-F5344CB8AC3E}">
        <p14:creationId xmlns:p14="http://schemas.microsoft.com/office/powerpoint/2010/main" val="1482794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7" y="217173"/>
            <a:ext cx="9139663" cy="1127820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9832" y="-45165"/>
            <a:ext cx="9157481" cy="261911"/>
          </a:xfrm>
          <a:prstGeom prst="rect">
            <a:avLst/>
          </a:prstGeom>
          <a:gradFill>
            <a:gsLst>
              <a:gs pos="50000">
                <a:srgbClr val="39D0FF"/>
              </a:gs>
              <a:gs pos="0">
                <a:srgbClr val="40AE49"/>
              </a:gs>
              <a:gs pos="99000">
                <a:srgbClr val="FFC000"/>
              </a:gs>
            </a:gsLst>
            <a:lin ang="0" scaled="0"/>
          </a:gradFill>
          <a:ln>
            <a:noFill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93919" y="6558621"/>
            <a:ext cx="28834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>
                    <a:lumMod val="75000"/>
                  </a:schemeClr>
                </a:solidFill>
                <a:latin typeface="Helvetica Neue Light"/>
                <a:cs typeface="Helvetica Neue Light"/>
              </a:rPr>
              <a:t>© Jesuit Worldwide Learning 2016 All Rights Reserved</a:t>
            </a:r>
            <a:endParaRPr lang="en-US" sz="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-13481" y="6484487"/>
            <a:ext cx="9153144" cy="36576"/>
          </a:xfrm>
          <a:prstGeom prst="rect">
            <a:avLst/>
          </a:prstGeom>
          <a:gradFill>
            <a:gsLst>
              <a:gs pos="50000">
                <a:srgbClr val="39D0FF"/>
              </a:gs>
              <a:gs pos="0">
                <a:srgbClr val="40AE49"/>
              </a:gs>
              <a:gs pos="99000">
                <a:srgbClr val="FFC000"/>
              </a:gs>
            </a:gsLst>
            <a:lin ang="0" scaled="0"/>
          </a:gradFill>
          <a:ln>
            <a:noFill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42929" y="6155819"/>
            <a:ext cx="719875" cy="69194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458818" y="547775"/>
            <a:ext cx="53217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dirty="0" smtClean="0">
                <a:solidFill>
                  <a:srgbClr val="00AEEF"/>
                </a:solidFill>
                <a:latin typeface="Helvetica Neue Light"/>
                <a:cs typeface="Helvetica Neue Light"/>
              </a:rPr>
              <a:t>The Margins in our World</a:t>
            </a:r>
            <a:endParaRPr lang="en-US" sz="3600" dirty="0">
              <a:solidFill>
                <a:srgbClr val="00AEEF"/>
              </a:solidFill>
              <a:latin typeface="Helvetica Neue Light"/>
              <a:cs typeface="Helvetica Neue Ligh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2568544"/>
            <a:ext cx="43802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/>
              <a:t>Human Development Index 2016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i="1" dirty="0" smtClean="0"/>
              <a:t>low per capita income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i="1" dirty="0" smtClean="0"/>
              <a:t>low live expectancy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i="1" dirty="0" smtClean="0"/>
              <a:t>low education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177356" y="4449208"/>
            <a:ext cx="575326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i="1" dirty="0"/>
              <a:t>Digital divide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i="1" dirty="0" smtClean="0"/>
              <a:t>Poverty and marginalization</a:t>
            </a:r>
            <a:endParaRPr lang="en-US" sz="2400" i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i="1" dirty="0" smtClean="0"/>
              <a:t>Religious fundamentalism and identity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i="1" dirty="0" smtClean="0"/>
              <a:t>Ecological degradation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i="1" dirty="0" smtClean="0"/>
              <a:t>Conflicts and forcible displacement</a:t>
            </a:r>
          </a:p>
        </p:txBody>
      </p:sp>
    </p:spTree>
    <p:extLst>
      <p:ext uri="{BB962C8B-B14F-4D97-AF65-F5344CB8AC3E}">
        <p14:creationId xmlns:p14="http://schemas.microsoft.com/office/powerpoint/2010/main" val="2876876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8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9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9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1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9832" y="-45165"/>
            <a:ext cx="9157481" cy="261911"/>
          </a:xfrm>
          <a:prstGeom prst="rect">
            <a:avLst/>
          </a:prstGeom>
          <a:gradFill>
            <a:gsLst>
              <a:gs pos="50000">
                <a:srgbClr val="39D0FF"/>
              </a:gs>
              <a:gs pos="0">
                <a:srgbClr val="40AE49"/>
              </a:gs>
              <a:gs pos="99000">
                <a:srgbClr val="FFC000"/>
              </a:gs>
            </a:gsLst>
            <a:lin ang="0" scaled="0"/>
          </a:gradFill>
          <a:ln>
            <a:noFill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93919" y="6558621"/>
            <a:ext cx="28834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>
                    <a:lumMod val="75000"/>
                  </a:schemeClr>
                </a:solidFill>
                <a:latin typeface="Helvetica Neue Light"/>
                <a:cs typeface="Helvetica Neue Light"/>
              </a:rPr>
              <a:t>© Jesuit Worldwide Learning 2016 All Rights Reserved</a:t>
            </a:r>
            <a:endParaRPr lang="en-US" sz="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-13481" y="6484487"/>
            <a:ext cx="9153144" cy="36576"/>
          </a:xfrm>
          <a:prstGeom prst="rect">
            <a:avLst/>
          </a:prstGeom>
          <a:gradFill>
            <a:gsLst>
              <a:gs pos="50000">
                <a:srgbClr val="39D0FF"/>
              </a:gs>
              <a:gs pos="0">
                <a:srgbClr val="40AE49"/>
              </a:gs>
              <a:gs pos="99000">
                <a:srgbClr val="FFC000"/>
              </a:gs>
            </a:gsLst>
            <a:lin ang="0" scaled="0"/>
          </a:gradFill>
          <a:ln>
            <a:noFill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42929" y="6155819"/>
            <a:ext cx="719875" cy="69194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42079" y="477549"/>
            <a:ext cx="79205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dirty="0" smtClean="0">
                <a:solidFill>
                  <a:srgbClr val="00AEEF"/>
                </a:solidFill>
                <a:latin typeface="Helvetica Neue Light"/>
                <a:cs typeface="Helvetica Neue Light"/>
              </a:rPr>
              <a:t>The </a:t>
            </a:r>
            <a:r>
              <a:rPr lang="en-US" sz="2400" dirty="0">
                <a:solidFill>
                  <a:srgbClr val="00AEEF"/>
                </a:solidFill>
                <a:latin typeface="Helvetica Neue Light"/>
                <a:cs typeface="Helvetica Neue Light"/>
              </a:rPr>
              <a:t>2030 Agenda for Sustainable </a:t>
            </a:r>
            <a:r>
              <a:rPr lang="en-US" sz="2400" dirty="0" smtClean="0">
                <a:solidFill>
                  <a:srgbClr val="00AEEF"/>
                </a:solidFill>
                <a:latin typeface="Helvetica Neue Light"/>
                <a:cs typeface="Helvetica Neue Light"/>
              </a:rPr>
              <a:t>Development</a:t>
            </a:r>
            <a:endParaRPr lang="en-US" sz="3600" dirty="0">
              <a:solidFill>
                <a:srgbClr val="00AEEF"/>
              </a:solidFill>
              <a:latin typeface="Helvetica Neue Light"/>
              <a:cs typeface="Helvetica Neue Ligh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2079" y="1435494"/>
            <a:ext cx="858298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dirty="0" smtClean="0"/>
              <a:t>Goal </a:t>
            </a:r>
            <a:r>
              <a:rPr lang="en-US" sz="2000" dirty="0"/>
              <a:t>4. Ensure inclusive and equitable quality education and promote lifelong learning opportunities for </a:t>
            </a:r>
            <a:r>
              <a:rPr lang="en-US" sz="2000" dirty="0" smtClean="0"/>
              <a:t>all</a:t>
            </a:r>
          </a:p>
          <a:p>
            <a:pPr lvl="0"/>
            <a:endParaRPr lang="en-US" sz="2000" dirty="0"/>
          </a:p>
          <a:p>
            <a:pPr lvl="0"/>
            <a:r>
              <a:rPr lang="en-US" sz="2000" dirty="0"/>
              <a:t>Goal 5. Achieve gender equality and empower all women and girls</a:t>
            </a:r>
          </a:p>
          <a:p>
            <a:pPr lvl="0"/>
            <a:endParaRPr lang="en-US" sz="2000" dirty="0" smtClean="0"/>
          </a:p>
          <a:p>
            <a:pPr lvl="0"/>
            <a:r>
              <a:rPr lang="en-US" sz="2000" dirty="0" smtClean="0"/>
              <a:t>Goal </a:t>
            </a:r>
            <a:r>
              <a:rPr lang="en-US" sz="2000" dirty="0"/>
              <a:t>10. Reduce inequality within and among countries</a:t>
            </a:r>
          </a:p>
          <a:p>
            <a:pPr lvl="0"/>
            <a:endParaRPr lang="en-US" sz="2000" dirty="0" smtClean="0"/>
          </a:p>
          <a:p>
            <a:pPr lvl="0"/>
            <a:r>
              <a:rPr lang="en-US" sz="2000" dirty="0" smtClean="0"/>
              <a:t>Goal </a:t>
            </a:r>
            <a:r>
              <a:rPr lang="en-US" sz="2000" dirty="0"/>
              <a:t>15. Protect, restore and promote sustainable use of terrestrial ecosystems, sustainably manage forests, combat desertification, and halt and reverse land degradation and halt biodiversity loss</a:t>
            </a:r>
          </a:p>
          <a:p>
            <a:pPr lvl="0"/>
            <a:endParaRPr lang="en-US" sz="2000" dirty="0" smtClean="0"/>
          </a:p>
          <a:p>
            <a:pPr lvl="0"/>
            <a:r>
              <a:rPr lang="en-US" sz="2000" dirty="0" smtClean="0"/>
              <a:t>Goal </a:t>
            </a:r>
            <a:r>
              <a:rPr lang="en-US" sz="2000" dirty="0"/>
              <a:t>16. Promote peaceful and inclusive societies for sustainable development, provide access to justice for all and build effective, accountable and inclusive institutions at all </a:t>
            </a:r>
            <a:r>
              <a:rPr lang="en-US" sz="2000" dirty="0" smtClean="0"/>
              <a:t>levels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62278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1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1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1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1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1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9832" y="-45165"/>
            <a:ext cx="9157481" cy="261911"/>
          </a:xfrm>
          <a:prstGeom prst="rect">
            <a:avLst/>
          </a:prstGeom>
          <a:gradFill>
            <a:gsLst>
              <a:gs pos="50000">
                <a:srgbClr val="39D0FF"/>
              </a:gs>
              <a:gs pos="0">
                <a:srgbClr val="40AE49"/>
              </a:gs>
              <a:gs pos="99000">
                <a:srgbClr val="FFC000"/>
              </a:gs>
            </a:gsLst>
            <a:lin ang="0" scaled="0"/>
          </a:gradFill>
          <a:ln>
            <a:noFill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93919" y="6558621"/>
            <a:ext cx="28834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>
                    <a:lumMod val="75000"/>
                  </a:schemeClr>
                </a:solidFill>
                <a:latin typeface="Helvetica Neue Light"/>
                <a:cs typeface="Helvetica Neue Light"/>
              </a:rPr>
              <a:t>© Jesuit Worldwide Learning 2016 All Rights Reserved</a:t>
            </a:r>
            <a:endParaRPr lang="en-US" sz="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-13481" y="6484487"/>
            <a:ext cx="9153144" cy="36576"/>
          </a:xfrm>
          <a:prstGeom prst="rect">
            <a:avLst/>
          </a:prstGeom>
          <a:gradFill>
            <a:gsLst>
              <a:gs pos="50000">
                <a:srgbClr val="39D0FF"/>
              </a:gs>
              <a:gs pos="0">
                <a:srgbClr val="40AE49"/>
              </a:gs>
              <a:gs pos="99000">
                <a:srgbClr val="FFC000"/>
              </a:gs>
            </a:gsLst>
            <a:lin ang="0" scaled="0"/>
          </a:gradFill>
          <a:ln>
            <a:noFill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42929" y="6155819"/>
            <a:ext cx="719875" cy="69194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66977" y="541822"/>
            <a:ext cx="54545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dirty="0">
                <a:solidFill>
                  <a:srgbClr val="00AEEF"/>
                </a:solidFill>
                <a:latin typeface="Helvetica Neue Light"/>
                <a:cs typeface="Helvetica Neue Light"/>
              </a:rPr>
              <a:t>Our vision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5068" y="4163878"/>
            <a:ext cx="863413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i="1" dirty="0"/>
              <a:t>JWL provides equitable high quality tertiary learning to people and communities at the margins of societies - be it through poverty, location, lack of opportunity, conflict or forced displacement – so all can contribute their knowledge and voices to the global community of learners and together   foster hope to create a more peaceful and humane world. 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255068" y="1611644"/>
            <a:ext cx="29010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Learning Together to Transform the World</a:t>
            </a:r>
          </a:p>
          <a:p>
            <a:pPr algn="just"/>
            <a:endParaRPr lang="en-US" sz="2400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293919" y="3387256"/>
            <a:ext cx="54545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dirty="0">
                <a:solidFill>
                  <a:srgbClr val="00AEEF"/>
                </a:solidFill>
                <a:latin typeface="Helvetica Neue Light"/>
                <a:cs typeface="Helvetica Neue Light"/>
              </a:rPr>
              <a:t>Our mission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304" y="541822"/>
            <a:ext cx="5212080" cy="293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187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8" grpId="0"/>
      <p:bldP spid="9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8477"/>
            <a:ext cx="9144000" cy="448104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17818" y="0"/>
            <a:ext cx="9157481" cy="261911"/>
          </a:xfrm>
          <a:prstGeom prst="rect">
            <a:avLst/>
          </a:prstGeom>
          <a:gradFill>
            <a:gsLst>
              <a:gs pos="50000">
                <a:srgbClr val="39D0FF"/>
              </a:gs>
              <a:gs pos="0">
                <a:srgbClr val="40AE49"/>
              </a:gs>
              <a:gs pos="99000">
                <a:srgbClr val="FFC000"/>
              </a:gs>
            </a:gsLst>
            <a:lin ang="0" scaled="0"/>
          </a:gradFill>
          <a:ln>
            <a:noFill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93919" y="6558621"/>
            <a:ext cx="28834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>
                    <a:lumMod val="75000"/>
                  </a:schemeClr>
                </a:solidFill>
                <a:latin typeface="Helvetica Neue Light"/>
                <a:cs typeface="Helvetica Neue Light"/>
              </a:rPr>
              <a:t>© Jesuit Worldwide Learning 2016 All Rights Reserved</a:t>
            </a:r>
            <a:endParaRPr lang="en-US" sz="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-13481" y="6484487"/>
            <a:ext cx="9153144" cy="36576"/>
          </a:xfrm>
          <a:prstGeom prst="rect">
            <a:avLst/>
          </a:prstGeom>
          <a:gradFill>
            <a:gsLst>
              <a:gs pos="50000">
                <a:srgbClr val="39D0FF"/>
              </a:gs>
              <a:gs pos="0">
                <a:srgbClr val="40AE49"/>
              </a:gs>
              <a:gs pos="99000">
                <a:srgbClr val="FFC000"/>
              </a:gs>
            </a:gsLst>
            <a:lin ang="0" scaled="0"/>
          </a:gradFill>
          <a:ln>
            <a:noFill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42929" y="6155819"/>
            <a:ext cx="719875" cy="69194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894679" y="418753"/>
            <a:ext cx="74027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dirty="0">
                <a:solidFill>
                  <a:srgbClr val="00AEEF"/>
                </a:solidFill>
                <a:latin typeface="Helvetica Neue Light"/>
                <a:cs typeface="Helvetica Neue Light"/>
              </a:rPr>
              <a:t>A blended model of online-learning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7927" y="3409937"/>
            <a:ext cx="17286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Onsite Tutor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326752" y="4444123"/>
            <a:ext cx="243981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Students - learning community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869918" y="4495400"/>
            <a:ext cx="15736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Online Teacher</a:t>
            </a:r>
          </a:p>
        </p:txBody>
      </p:sp>
    </p:spTree>
    <p:extLst>
      <p:ext uri="{BB962C8B-B14F-4D97-AF65-F5344CB8AC3E}">
        <p14:creationId xmlns:p14="http://schemas.microsoft.com/office/powerpoint/2010/main" val="2392657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4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1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9832" y="-45165"/>
            <a:ext cx="9157481" cy="261911"/>
          </a:xfrm>
          <a:prstGeom prst="rect">
            <a:avLst/>
          </a:prstGeom>
          <a:gradFill>
            <a:gsLst>
              <a:gs pos="50000">
                <a:srgbClr val="39D0FF"/>
              </a:gs>
              <a:gs pos="0">
                <a:srgbClr val="40AE49"/>
              </a:gs>
              <a:gs pos="99000">
                <a:srgbClr val="FFC000"/>
              </a:gs>
            </a:gsLst>
            <a:lin ang="0" scaled="0"/>
          </a:gradFill>
          <a:ln>
            <a:noFill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93919" y="6558621"/>
            <a:ext cx="28834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>
                    <a:lumMod val="75000"/>
                  </a:schemeClr>
                </a:solidFill>
                <a:latin typeface="Helvetica Neue Light"/>
                <a:cs typeface="Helvetica Neue Light"/>
              </a:rPr>
              <a:t>© Jesuit Worldwide Learning 2016 All Rights Reserved</a:t>
            </a:r>
            <a:endParaRPr lang="en-US" sz="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-13481" y="6484487"/>
            <a:ext cx="9153144" cy="36576"/>
          </a:xfrm>
          <a:prstGeom prst="rect">
            <a:avLst/>
          </a:prstGeom>
          <a:gradFill>
            <a:gsLst>
              <a:gs pos="50000">
                <a:srgbClr val="39D0FF"/>
              </a:gs>
              <a:gs pos="0">
                <a:srgbClr val="40AE49"/>
              </a:gs>
              <a:gs pos="99000">
                <a:srgbClr val="FFC000"/>
              </a:gs>
            </a:gsLst>
            <a:lin ang="0" scaled="0"/>
          </a:gradFill>
          <a:ln>
            <a:noFill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42929" y="6155819"/>
            <a:ext cx="719875" cy="69194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-13481" y="313547"/>
            <a:ext cx="9101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dirty="0">
                <a:solidFill>
                  <a:srgbClr val="00AEEF"/>
                </a:solidFill>
                <a:latin typeface="Helvetica Neue Light"/>
                <a:cs typeface="Helvetica Neue Light"/>
              </a:rPr>
              <a:t>Building communities of learners &amp; leaders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536427712"/>
              </p:ext>
            </p:extLst>
          </p:nvPr>
        </p:nvGraphicFramePr>
        <p:xfrm>
          <a:off x="1152940" y="1033168"/>
          <a:ext cx="7184761" cy="5380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68410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B6096B8-39B1-4556-B244-7356817FAA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300"/>
                                        <p:tgtEl>
                                          <p:spTgt spid="2">
                                            <p:graphicEl>
                                              <a:dgm id="{5B6096B8-39B1-4556-B244-7356817FAA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592DD10-0940-4B90-89A0-E6190C0408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dgm id="{2592DD10-0940-4B90-89A0-E6190C0408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497CC25-D11F-4F9E-9887-EDC65E45AB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graphicEl>
                                              <a:dgm id="{9497CC25-D11F-4F9E-9887-EDC65E45AB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A9A58EF-E3AA-49B0-94C0-2169D2EC03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200"/>
                                        <p:tgtEl>
                                          <p:spTgt spid="2">
                                            <p:graphicEl>
                                              <a:dgm id="{FA9A58EF-E3AA-49B0-94C0-2169D2EC03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 rev="1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9832" y="-45165"/>
            <a:ext cx="9157481" cy="261911"/>
          </a:xfrm>
          <a:prstGeom prst="rect">
            <a:avLst/>
          </a:prstGeom>
          <a:gradFill>
            <a:gsLst>
              <a:gs pos="50000">
                <a:srgbClr val="39D0FF"/>
              </a:gs>
              <a:gs pos="0">
                <a:srgbClr val="40AE49"/>
              </a:gs>
              <a:gs pos="99000">
                <a:srgbClr val="FFC000"/>
              </a:gs>
            </a:gsLst>
            <a:lin ang="0" scaled="0"/>
          </a:gradFill>
          <a:ln>
            <a:noFill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93919" y="6558621"/>
            <a:ext cx="28834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>
                    <a:lumMod val="75000"/>
                  </a:schemeClr>
                </a:solidFill>
                <a:latin typeface="Helvetica Neue Light"/>
                <a:cs typeface="Helvetica Neue Light"/>
              </a:rPr>
              <a:t>© Jesuit Worldwide Learning 2016 All Rights Reserved</a:t>
            </a:r>
            <a:endParaRPr lang="en-US" sz="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-13481" y="6484487"/>
            <a:ext cx="9153144" cy="36576"/>
          </a:xfrm>
          <a:prstGeom prst="rect">
            <a:avLst/>
          </a:prstGeom>
          <a:gradFill>
            <a:gsLst>
              <a:gs pos="50000">
                <a:srgbClr val="39D0FF"/>
              </a:gs>
              <a:gs pos="0">
                <a:srgbClr val="40AE49"/>
              </a:gs>
              <a:gs pos="99000">
                <a:srgbClr val="FFC000"/>
              </a:gs>
            </a:gsLst>
            <a:lin ang="0" scaled="0"/>
          </a:gradFill>
          <a:ln>
            <a:noFill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42929" y="6155819"/>
            <a:ext cx="719875" cy="69194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769958" y="390811"/>
            <a:ext cx="57098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dirty="0" smtClean="0">
                <a:solidFill>
                  <a:srgbClr val="00AEEF"/>
                </a:solidFill>
                <a:latin typeface="Helvetica Neue Light"/>
                <a:cs typeface="Helvetica Neue Light"/>
              </a:rPr>
              <a:t>An Alliance </a:t>
            </a:r>
            <a:r>
              <a:rPr lang="en-US" sz="3600" dirty="0">
                <a:solidFill>
                  <a:srgbClr val="00AEEF"/>
                </a:solidFill>
                <a:latin typeface="Helvetica Neue Light"/>
                <a:cs typeface="Helvetica Neue Light"/>
              </a:rPr>
              <a:t>of </a:t>
            </a:r>
            <a:r>
              <a:rPr lang="en-US" sz="3600" dirty="0" smtClean="0">
                <a:solidFill>
                  <a:srgbClr val="00AEEF"/>
                </a:solidFill>
                <a:latin typeface="Helvetica Neue Light"/>
                <a:cs typeface="Helvetica Neue Light"/>
              </a:rPr>
              <a:t>collaboration</a:t>
            </a:r>
            <a:endParaRPr lang="en-US" sz="3600" dirty="0">
              <a:solidFill>
                <a:srgbClr val="00AEEF"/>
              </a:solidFill>
              <a:latin typeface="Helvetica Neue Light"/>
              <a:cs typeface="Helvetica Neue Light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03947374"/>
              </p:ext>
            </p:extLst>
          </p:nvPr>
        </p:nvGraphicFramePr>
        <p:xfrm>
          <a:off x="1286308" y="1474634"/>
          <a:ext cx="6677169" cy="4507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55644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6BDAE93-45B8-42D7-9A96-96BD437277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26BDAE93-45B8-42D7-9A96-96BD437277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CDA97D2-D359-4624-9D3F-CB4E793A41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dgm id="{0CDA97D2-D359-4624-9D3F-CB4E793A41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9436518-2602-4F7C-B0B7-1471061FFD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graphicEl>
                                              <a:dgm id="{F9436518-2602-4F7C-B0B7-1471061FFD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25994F6-4BD6-4356-8D6F-874F9BEDEC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graphicEl>
                                              <a:dgm id="{625994F6-4BD6-4356-8D6F-874F9BEDEC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FFC218F-CA81-48C6-AAE4-25F3F95AE3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graphicEl>
                                              <a:dgm id="{2FFC218F-CA81-48C6-AAE4-25F3F95AE3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510657F-AA95-4796-85EE-4356E00CEF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graphicEl>
                                              <a:dgm id="{B510657F-AA95-4796-85EE-4356E00CEF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9832" y="-45165"/>
            <a:ext cx="9157481" cy="261911"/>
          </a:xfrm>
          <a:prstGeom prst="rect">
            <a:avLst/>
          </a:prstGeom>
          <a:gradFill>
            <a:gsLst>
              <a:gs pos="50000">
                <a:srgbClr val="39D0FF"/>
              </a:gs>
              <a:gs pos="0">
                <a:srgbClr val="40AE49"/>
              </a:gs>
              <a:gs pos="99000">
                <a:srgbClr val="FFC000"/>
              </a:gs>
            </a:gsLst>
            <a:lin ang="0" scaled="0"/>
          </a:gradFill>
          <a:ln>
            <a:noFill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93919" y="6558621"/>
            <a:ext cx="28834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>
                    <a:lumMod val="75000"/>
                  </a:schemeClr>
                </a:solidFill>
                <a:latin typeface="Helvetica Neue Light"/>
                <a:cs typeface="Helvetica Neue Light"/>
              </a:rPr>
              <a:t>© Jesuit Worldwide Learning 2016 All Rights Reserved</a:t>
            </a:r>
            <a:endParaRPr lang="en-US" sz="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-13481" y="6484487"/>
            <a:ext cx="9153144" cy="36576"/>
          </a:xfrm>
          <a:prstGeom prst="rect">
            <a:avLst/>
          </a:prstGeom>
          <a:gradFill>
            <a:gsLst>
              <a:gs pos="50000">
                <a:srgbClr val="39D0FF"/>
              </a:gs>
              <a:gs pos="0">
                <a:srgbClr val="40AE49"/>
              </a:gs>
              <a:gs pos="99000">
                <a:srgbClr val="FFC000"/>
              </a:gs>
            </a:gsLst>
            <a:lin ang="0" scaled="0"/>
          </a:gradFill>
          <a:ln>
            <a:noFill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42929" y="6155819"/>
            <a:ext cx="719875" cy="69194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69127" y="350956"/>
            <a:ext cx="51434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dirty="0" smtClean="0">
                <a:solidFill>
                  <a:srgbClr val="00AEEF"/>
                </a:solidFill>
                <a:latin typeface="Helvetica Neue Light"/>
                <a:cs typeface="Helvetica Neue Light"/>
              </a:rPr>
              <a:t>Transformative </a:t>
            </a:r>
            <a:r>
              <a:rPr lang="en-US" sz="3600" dirty="0">
                <a:solidFill>
                  <a:srgbClr val="00AEEF"/>
                </a:solidFill>
                <a:latin typeface="Helvetica Neue Light"/>
                <a:cs typeface="Helvetica Neue Light"/>
              </a:rPr>
              <a:t>curricula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587447830"/>
              </p:ext>
            </p:extLst>
          </p:nvPr>
        </p:nvGraphicFramePr>
        <p:xfrm>
          <a:off x="469127" y="1199265"/>
          <a:ext cx="8237551" cy="5120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84880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68CBC8C-F4E7-4E67-8DAB-404F9BA71E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00"/>
                                        <p:tgtEl>
                                          <p:spTgt spid="3">
                                            <p:graphicEl>
                                              <a:dgm id="{768CBC8C-F4E7-4E67-8DAB-404F9BA71E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4EE3856-8F7A-4E7B-B176-1D9BB7923F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64EE3856-8F7A-4E7B-B176-1D9BB7923F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D74FED9-9AE0-46A8-B705-B194BAE24B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graphicEl>
                                              <a:dgm id="{DD74FED9-9AE0-46A8-B705-B194BAE24B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224B5CB-679E-4F1E-8CBA-D3FC455524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graphicEl>
                                              <a:dgm id="{E224B5CB-679E-4F1E-8CBA-D3FC455524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441CA70-5186-4B75-A843-B806C162FA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graphicEl>
                                              <a:dgm id="{4441CA70-5186-4B75-A843-B806C162FA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D766543-E93C-4B4D-A7BC-D23B034B62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graphicEl>
                                              <a:dgm id="{0D766543-E93C-4B4D-A7BC-D23B034B62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92" y="914341"/>
            <a:ext cx="8205216" cy="546811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9832" y="-45165"/>
            <a:ext cx="9157481" cy="261911"/>
          </a:xfrm>
          <a:prstGeom prst="rect">
            <a:avLst/>
          </a:prstGeom>
          <a:gradFill>
            <a:gsLst>
              <a:gs pos="50000">
                <a:srgbClr val="39D0FF"/>
              </a:gs>
              <a:gs pos="0">
                <a:srgbClr val="40AE49"/>
              </a:gs>
              <a:gs pos="99000">
                <a:srgbClr val="FFC000"/>
              </a:gs>
            </a:gsLst>
            <a:lin ang="0" scaled="0"/>
          </a:gradFill>
          <a:ln>
            <a:noFill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93919" y="6558621"/>
            <a:ext cx="28834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>
                    <a:lumMod val="75000"/>
                  </a:schemeClr>
                </a:solidFill>
                <a:latin typeface="Helvetica Neue Light"/>
                <a:cs typeface="Helvetica Neue Light"/>
              </a:rPr>
              <a:t>© Jesuit Worldwide Learning 2016 All Rights Reserved</a:t>
            </a:r>
            <a:endParaRPr lang="en-US" sz="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-13481" y="6484487"/>
            <a:ext cx="9153144" cy="36576"/>
          </a:xfrm>
          <a:prstGeom prst="rect">
            <a:avLst/>
          </a:prstGeom>
          <a:gradFill>
            <a:gsLst>
              <a:gs pos="50000">
                <a:srgbClr val="39D0FF"/>
              </a:gs>
              <a:gs pos="0">
                <a:srgbClr val="40AE49"/>
              </a:gs>
              <a:gs pos="99000">
                <a:srgbClr val="FFC000"/>
              </a:gs>
            </a:gsLst>
            <a:lin ang="0" scaled="0"/>
          </a:gradFill>
          <a:ln>
            <a:noFill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42929" y="6155819"/>
            <a:ext cx="719875" cy="69194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28509" y="268010"/>
            <a:ext cx="76278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dirty="0" smtClean="0">
                <a:solidFill>
                  <a:srgbClr val="00AEEF"/>
                </a:solidFill>
                <a:latin typeface="Helvetica Neue Light"/>
                <a:cs typeface="Helvetica Neue Light"/>
              </a:rPr>
              <a:t>Our students</a:t>
            </a:r>
            <a:endParaRPr lang="en-US" sz="3600" dirty="0">
              <a:solidFill>
                <a:srgbClr val="00AEEF"/>
              </a:solidFill>
              <a:latin typeface="Helvetica Neue Light"/>
              <a:cs typeface="Helvetica Neue Ligh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09892" y="3988018"/>
            <a:ext cx="500932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Over 20 countries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Over 3000 in 2017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Over 400 Diploma Students 2017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Over 40 different nationalities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Over 50% women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026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Custom 43">
      <a:dk1>
        <a:sysClr val="windowText" lastClr="000000"/>
      </a:dk1>
      <a:lt1>
        <a:sysClr val="window" lastClr="FFFFFF"/>
      </a:lt1>
      <a:dk2>
        <a:srgbClr val="000000"/>
      </a:dk2>
      <a:lt2>
        <a:srgbClr val="EEECE1"/>
      </a:lt2>
      <a:accent1>
        <a:srgbClr val="00AEEF"/>
      </a:accent1>
      <a:accent2>
        <a:srgbClr val="40AE49"/>
      </a:accent2>
      <a:accent3>
        <a:srgbClr val="F9A618"/>
      </a:accent3>
      <a:accent4>
        <a:srgbClr val="7C0706"/>
      </a:accent4>
      <a:accent5>
        <a:srgbClr val="808080"/>
      </a:accent5>
      <a:accent6>
        <a:srgbClr val="FFFFFF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904</TotalTime>
  <Words>409</Words>
  <Application>Microsoft Office PowerPoint</Application>
  <PresentationFormat>On-screen Show (4:3)</PresentationFormat>
  <Paragraphs>73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Helvetica Neue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Association of Jesuit Colleges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Cindy Bonfini-Hotlosz</dc:creator>
  <cp:lastModifiedBy>Peter Balleis</cp:lastModifiedBy>
  <cp:revision>578</cp:revision>
  <dcterms:created xsi:type="dcterms:W3CDTF">2015-08-31T20:35:24Z</dcterms:created>
  <dcterms:modified xsi:type="dcterms:W3CDTF">2017-08-30T17:44:31Z</dcterms:modified>
</cp:coreProperties>
</file>